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media/image20.svg" ContentType="image/svg+xml"/>
  <Override PartName="/ppt/media/image22.svg" ContentType="image/svg+xml"/>
  <Override PartName="/ppt/media/image27.svg" ContentType="image/svg+xml"/>
  <Override PartName="/ppt/media/image31.svg" ContentType="image/svg+xml"/>
  <Override PartName="/ppt/media/image34.svg" ContentType="image/svg+xml"/>
  <Override PartName="/ppt/media/image4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01C81-8309-B215-B8EC-937741E4D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1A979B-00CD-53BB-F438-3C0B84A68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6F27A-8AAF-8A6F-0733-E7759DD2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A8B27A-C7A5-2B4C-74F6-65D989F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D6F41-F686-E232-5E1B-1AB84423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811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61A90-D141-3616-EBFD-4EE4F12F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7D3461-565B-143D-CF74-092AB4C3A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85687-50B2-A085-955F-FEBD9AFF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6EE0F-D972-EA2C-EDC4-4B0FE9ED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434D5-9649-1C71-BF4E-B6B499E3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658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A20CB-F984-66D0-82B3-2686652DA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E9176-55AF-2B55-55F4-6AAF2CD65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788C1B-B29E-41EE-B31C-1207AE1C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73783F-29F0-07FD-33EF-7B293C7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90E56-41F0-35BB-837B-CB809F6D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73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5907B-E24E-F059-FDBC-E73A8F56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EBD79-A2C0-1F52-2153-CF8ADE58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8A304E-3309-5161-6647-4484E158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18AE8-2FDA-F5A0-F30B-8CDFF02C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D4A520-A00F-8185-894D-55F67C0D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70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C192D-9394-C3CC-0335-EB76F2B6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0CDB05-31A5-2707-54E0-A0803D4AE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6C93A-7ADA-4955-EFE9-38D4013C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66B09-2918-0DBC-F668-E3D6A5D8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3DCEE-405D-B19F-A694-11665BFE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41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20516-7728-2266-6A0A-1DF4EE8B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9D9C09-77F0-6ED2-D053-2AA98CEB6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0DE722-55E4-ED86-08AA-9B4BFB21C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F8C1CD-A118-B715-27BE-714B6054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A5230-2C78-600E-CC34-6D91F3DA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AF0FF6-2A5F-8385-B3C2-834344BB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497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E10C0-4537-4473-FA71-06AF3DD9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CF64C-26BB-9848-225B-521F7AE5F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6774E-0BAD-35E3-39B9-AA4442771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A3ECE0-3912-15E5-1F92-A6961B693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D2DD1E-F56C-4D52-BC1A-D1776DF60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DB1394-A321-0D89-A88F-02F13224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5CA558-D3F6-D528-B342-2CF92684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28E078-DA0D-808E-84C4-48C57CFF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91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40091-D0CB-2139-63E3-1F4C0CE4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5AB36A-EEBC-189D-FDF2-407CE346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613D5C-7A64-D031-E616-B609B828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B651D4-D626-D340-7B27-3DFAD3DF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243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A8805F-D2F4-9847-4AD6-3F893D3E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9F7313-83A7-724C-3E07-7069F858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5861E0-FB95-AF48-EC28-6C403C2D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660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37C61-DE81-E656-6B5E-A5947208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0673F-5C6A-E402-7C97-95D9DDC7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9D9763-3D73-B1D0-4D5C-F24E0252E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0DCFA5-CEEF-5C30-CDD7-C6998F7A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016F-76A7-9AD8-CA00-F91DAC1B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12E417-756E-4ACB-C6A9-5B5C8362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380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29C7F-68C3-04A2-7D46-F0A08945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23B89F-25F4-032C-9E73-C7004653B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4F276D-B2BD-D8EB-8114-3FD7163F9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6AAED-0A12-DACD-C3FE-8FD01355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C82CDF-1EAF-B6F3-E8C3-E0D9BC3C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A24AE7-C860-6D94-F51D-FDC024C1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8735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0FE9E-8704-E3B0-1423-FA6C5DA2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9CFBB7-19B6-AF05-104F-70E6E518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88468-9176-D893-7B16-2C82A7412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6CE0F-EF1D-DF21-56EC-EDEEB8679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A995F4-6F55-8E69-0BE6-C4AA97F6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398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sv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svg"/><Relationship Id="rId22" Type="http://schemas.openxmlformats.org/officeDocument/2006/relationships/image" Target="../media/image21.pn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D878B8C-8378-0CFC-FC99-57F06324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A7AA098-4C18-FC0A-6FD2-04FC1FD5B209}"/>
              </a:ext>
            </a:extLst>
          </p:cNvPr>
          <p:cNvSpPr/>
          <p:nvPr/>
        </p:nvSpPr>
        <p:spPr>
          <a:xfrm>
            <a:off x="501753" y="387553"/>
            <a:ext cx="2411130" cy="23698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UA" sz="5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62B7319-9C74-A8BE-FD37-A82B195986B9}"/>
              </a:ext>
            </a:extLst>
          </p:cNvPr>
          <p:cNvSpPr/>
          <p:nvPr/>
        </p:nvSpPr>
        <p:spPr>
          <a:xfrm>
            <a:off x="3386356" y="387553"/>
            <a:ext cx="2411130" cy="23698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5433799-BDDA-DD5C-5BF5-62F08C193C86}"/>
              </a:ext>
            </a:extLst>
          </p:cNvPr>
          <p:cNvSpPr/>
          <p:nvPr/>
        </p:nvSpPr>
        <p:spPr>
          <a:xfrm>
            <a:off x="6270959" y="387553"/>
            <a:ext cx="2411130" cy="23698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1FD93-48DF-A1CF-C502-401136D6DBF0}"/>
              </a:ext>
            </a:extLst>
          </p:cNvPr>
          <p:cNvSpPr txBox="1"/>
          <p:nvPr/>
        </p:nvSpPr>
        <p:spPr>
          <a:xfrm>
            <a:off x="1484659" y="2064685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BB22F-38EF-30D1-8943-5CF35506850D}"/>
              </a:ext>
            </a:extLst>
          </p:cNvPr>
          <p:cNvSpPr txBox="1"/>
          <p:nvPr/>
        </p:nvSpPr>
        <p:spPr>
          <a:xfrm>
            <a:off x="4369262" y="2064684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E0333-CC54-01A8-BF3E-2662BA5080D4}"/>
              </a:ext>
            </a:extLst>
          </p:cNvPr>
          <p:cNvSpPr txBox="1"/>
          <p:nvPr/>
        </p:nvSpPr>
        <p:spPr>
          <a:xfrm>
            <a:off x="7282550" y="2083733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87D4C9F-93B9-BA52-5744-62644DE96F37}"/>
              </a:ext>
            </a:extLst>
          </p:cNvPr>
          <p:cNvSpPr/>
          <p:nvPr/>
        </p:nvSpPr>
        <p:spPr>
          <a:xfrm>
            <a:off x="1331445" y="3429000"/>
            <a:ext cx="6520949" cy="21730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UA" sz="5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Вилка и нож со сплошной заливкой">
            <a:extLst>
              <a:ext uri="{FF2B5EF4-FFF2-40B4-BE49-F238E27FC236}">
                <a16:creationId xmlns:a16="http://schemas.microsoft.com/office/drawing/2014/main" id="{F8F94835-0CD9-60F9-F8CB-47E0F4A28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4357" y="3744768"/>
            <a:ext cx="1541531" cy="154153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миска, суп,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88CA36-877B-7E23-4415-149FF0021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2" y="3624494"/>
            <a:ext cx="1814205" cy="18142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бувь, одежд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2BFF10-082F-1711-ABEC-DBF34F629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56" y="3473817"/>
            <a:ext cx="2149027" cy="214902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ить, чай, Сосуды для напитков, Предметы сервиров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DEA924-AB99-4C12-3337-FE0580331E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3" y="3499304"/>
            <a:ext cx="2266818" cy="2266818"/>
          </a:xfrm>
          <a:prstGeom prst="rect">
            <a:avLst/>
          </a:prstGeom>
        </p:spPr>
      </p:pic>
      <p:pic>
        <p:nvPicPr>
          <p:cNvPr id="22" name="Рисунок 21" descr="Чай с шариками контур">
            <a:extLst>
              <a:ext uri="{FF2B5EF4-FFF2-40B4-BE49-F238E27FC236}">
                <a16:creationId xmlns:a16="http://schemas.microsoft.com/office/drawing/2014/main" id="{530D846E-41E0-5171-CC9E-D41942E1DA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73442" y="3514464"/>
            <a:ext cx="1841425" cy="184142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зарисовка, рисунок, обу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B5976F-9CFA-3698-F4CA-E54F63C6BB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8" y="3472459"/>
            <a:ext cx="2086148" cy="208614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F53258D-F3DF-38C5-C30F-590A60DBCA84}"/>
              </a:ext>
            </a:extLst>
          </p:cNvPr>
          <p:cNvGrpSpPr/>
          <p:nvPr/>
        </p:nvGrpSpPr>
        <p:grpSpPr>
          <a:xfrm>
            <a:off x="3532981" y="3587155"/>
            <a:ext cx="1908703" cy="1829715"/>
            <a:chOff x="916502" y="688024"/>
            <a:chExt cx="1455961" cy="1395709"/>
          </a:xfrm>
        </p:grpSpPr>
        <p:pic>
          <p:nvPicPr>
            <p:cNvPr id="15" name="Рисунок 14" descr="Женщина со сплошной заливкой">
              <a:extLst>
                <a:ext uri="{FF2B5EF4-FFF2-40B4-BE49-F238E27FC236}">
                  <a16:creationId xmlns:a16="http://schemas.microsoft.com/office/drawing/2014/main" id="{E4AAC806-18FA-0C85-C24C-0A7BFDD21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6502" y="688024"/>
              <a:ext cx="1395709" cy="1395709"/>
            </a:xfrm>
            <a:prstGeom prst="rect">
              <a:avLst/>
            </a:prstGeom>
          </p:spPr>
        </p:pic>
        <p:pic>
          <p:nvPicPr>
            <p:cNvPr id="3" name="Рисунок 2" descr="Сумка со сплошной заливкой">
              <a:extLst>
                <a:ext uri="{FF2B5EF4-FFF2-40B4-BE49-F238E27FC236}">
                  <a16:creationId xmlns:a16="http://schemas.microsoft.com/office/drawing/2014/main" id="{E0B889B2-F156-9AE9-5FB0-D0251D26C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9652241">
              <a:off x="1703688" y="1321434"/>
              <a:ext cx="668775" cy="668775"/>
            </a:xfrm>
            <a:prstGeom prst="rect">
              <a:avLst/>
            </a:prstGeom>
          </p:spPr>
        </p:pic>
      </p:grpSp>
      <p:pic>
        <p:nvPicPr>
          <p:cNvPr id="21" name="Рисунок 20" descr="Изображение выглядит как аксессуар, мешок, Багаж и сумки, су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73D16-9306-51E0-EAF9-3C1E7AEC26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39" y="3624494"/>
            <a:ext cx="1829716" cy="182971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графическая вставка, рисунок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293314-9C72-5ACA-6AC7-AA59C73A41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57" y="3476858"/>
            <a:ext cx="2050308" cy="205030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рисунок, зарисо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489533-6453-C311-F78C-87C277D789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57" y="3555528"/>
            <a:ext cx="1952135" cy="195213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дыня, Арбуз, Натуральные продук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924EE25-8CFD-F21D-6D0B-E3BB4F3869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28" y="3596745"/>
            <a:ext cx="1952134" cy="1952134"/>
          </a:xfrm>
          <a:prstGeom prst="rect">
            <a:avLst/>
          </a:prstGeom>
        </p:spPr>
      </p:pic>
      <p:pic>
        <p:nvPicPr>
          <p:cNvPr id="31" name="Рисунок 30" descr="хандвашинг со сплошной заливкой">
            <a:extLst>
              <a:ext uri="{FF2B5EF4-FFF2-40B4-BE49-F238E27FC236}">
                <a16:creationId xmlns:a16="http://schemas.microsoft.com/office/drawing/2014/main" id="{0F2B535D-6E29-371B-1013-AF80B8837C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76664" y="3690908"/>
            <a:ext cx="1729021" cy="1729021"/>
          </a:xfrm>
          <a:prstGeom prst="rect">
            <a:avLst/>
          </a:prstGeom>
        </p:spPr>
      </p:pic>
      <p:pic>
        <p:nvPicPr>
          <p:cNvPr id="33" name="Рисунок 32" descr="Палитра со сплошной заливкой">
            <a:extLst>
              <a:ext uri="{FF2B5EF4-FFF2-40B4-BE49-F238E27FC236}">
                <a16:creationId xmlns:a16="http://schemas.microsoft.com/office/drawing/2014/main" id="{DEB6704E-29A5-8BB5-4032-8CE8E9FA7B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59276" y="3545191"/>
            <a:ext cx="1962472" cy="19624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обувь, кукла, аним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EE5C66-0037-2153-244C-38AF49E07B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46" y="3461795"/>
            <a:ext cx="2173070" cy="217307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AD455C7-9961-D86B-26FE-DA1AAE314848}"/>
              </a:ext>
            </a:extLst>
          </p:cNvPr>
          <p:cNvGrpSpPr/>
          <p:nvPr/>
        </p:nvGrpSpPr>
        <p:grpSpPr>
          <a:xfrm>
            <a:off x="5277995" y="3635684"/>
            <a:ext cx="2728058" cy="1834924"/>
            <a:chOff x="7000142" y="-406400"/>
            <a:chExt cx="7858858" cy="5285962"/>
          </a:xfrm>
        </p:grpSpPr>
        <p:pic>
          <p:nvPicPr>
            <p:cNvPr id="39" name="Рисунок 38" descr="Изображение выглядит как багет, Прямоугольник, рам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4267E6A-4245-3231-C36B-BE88B2C5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142" y="-406400"/>
              <a:ext cx="7858858" cy="528596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вода, дерево, картина, водопад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A22BD72-FC35-400F-C16D-B9EF4B07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40"/>
            <a:stretch/>
          </p:blipFill>
          <p:spPr>
            <a:xfrm>
              <a:off x="8852459" y="759214"/>
              <a:ext cx="4213006" cy="3096142"/>
            </a:xfrm>
            <a:prstGeom prst="rect">
              <a:avLst/>
            </a:prstGeom>
          </p:spPr>
        </p:pic>
      </p:grpSp>
      <p:pic>
        <p:nvPicPr>
          <p:cNvPr id="42" name="Рисунок 41" descr="Футбол со сплошной заливкой">
            <a:extLst>
              <a:ext uri="{FF2B5EF4-FFF2-40B4-BE49-F238E27FC236}">
                <a16:creationId xmlns:a16="http://schemas.microsoft.com/office/drawing/2014/main" id="{D684AC12-1935-402D-E707-D962FEDB320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462298" y="3744768"/>
            <a:ext cx="1724210" cy="172421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, Анимация, графическая вставка, статуэ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6972EE-8BE8-9FFE-DAEB-AF1A61F99A1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36" y="3514463"/>
            <a:ext cx="2127869" cy="2127869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утбол, мяч, круг, сфер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5B0199-8DF1-F532-382E-320E9D8E2D8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21" y="3705425"/>
            <a:ext cx="1802896" cy="1802896"/>
          </a:xfrm>
          <a:prstGeom prst="rect">
            <a:avLst/>
          </a:prstGeom>
        </p:spPr>
      </p:pic>
      <p:pic>
        <p:nvPicPr>
          <p:cNvPr id="48" name="Рисунок 47" descr="Деньги со сплошной заливкой">
            <a:extLst>
              <a:ext uri="{FF2B5EF4-FFF2-40B4-BE49-F238E27FC236}">
                <a16:creationId xmlns:a16="http://schemas.microsoft.com/office/drawing/2014/main" id="{DA49D179-F845-24C2-9D1C-847D84C75CA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968257" y="3799203"/>
            <a:ext cx="1508561" cy="150856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одежда, зарисовка, рисунок, обу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8EB903D-0CE2-52FF-2F7A-03A826C1F0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96" y="3500461"/>
            <a:ext cx="2051208" cy="205120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4A0BD-69B3-CEAD-566E-ABBDE94E137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98" y="3621196"/>
            <a:ext cx="1955960" cy="1955960"/>
          </a:xfrm>
          <a:prstGeom prst="rect">
            <a:avLst/>
          </a:prstGeom>
        </p:spPr>
      </p:pic>
      <p:pic>
        <p:nvPicPr>
          <p:cNvPr id="54" name="Рисунок 53" descr="Миска с собачьей едой со сплошной заливкой">
            <a:extLst>
              <a:ext uri="{FF2B5EF4-FFF2-40B4-BE49-F238E27FC236}">
                <a16:creationId xmlns:a16="http://schemas.microsoft.com/office/drawing/2014/main" id="{5D2CCA21-A101-5D27-381F-F7A9493C13D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692969" y="3760201"/>
            <a:ext cx="1583156" cy="158315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соба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796C8E5-509C-419B-4033-E20AC25635F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65" y="3563540"/>
            <a:ext cx="1925049" cy="192504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Анимация, кукла, статуэт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B8AA9D-47A1-028A-488A-D40D130219E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26" y="3625288"/>
            <a:ext cx="1493692" cy="1801552"/>
          </a:xfrm>
          <a:prstGeom prst="rect">
            <a:avLst/>
          </a:prstGeom>
        </p:spPr>
      </p:pic>
      <p:pic>
        <p:nvPicPr>
          <p:cNvPr id="2" name="Рисунок 1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D910897C-C153-DF9D-2030-767A3622142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2" y="-533319"/>
            <a:ext cx="6784653" cy="6858000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443688" y="3499304"/>
            <a:ext cx="26098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22748 -0.454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18203 -0.463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8568 -0.477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22292 -0.453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15442 -0.439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41836 -0.468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0552 -0.46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01263 -0.466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7656 -0.4548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40638 -0.4666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18021 -0.4604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23854 -0.4629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22369 -0.4594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17813 -0.4562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7084 -0.4569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41328 -0.46528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18972 -0.4692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24726 -0.4680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05781 -0.4574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17109 -0.4569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24779 -0.45162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41472 -0.45764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00937 -0.45996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41406 -0.46018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-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C68972-EC8C-4FF6-8174-FD6D1031B475}"/>
</file>

<file path=customXml/itemProps2.xml><?xml version="1.0" encoding="utf-8"?>
<ds:datastoreItem xmlns:ds="http://schemas.openxmlformats.org/officeDocument/2006/customXml" ds:itemID="{E58ABE7A-BA76-450D-BCD0-FB74D70C44B9}"/>
</file>

<file path=customXml/itemProps3.xml><?xml version="1.0" encoding="utf-8"?>
<ds:datastoreItem xmlns:ds="http://schemas.openxmlformats.org/officeDocument/2006/customXml" ds:itemID="{3FD8B7DE-8EA2-4505-884C-46F5611EC32D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2025-02-08T15:47:22Z</dcterms:created>
  <dcterms:modified xsi:type="dcterms:W3CDTF">2025-02-08T16:25:09Z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