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1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B3A25-72DC-4F6C-AF33-52BC799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5AE27-4F2B-4B9A-9C95-F76FBEC7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3812C-B74A-430E-8588-21D21CB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5C558-C254-40BC-928E-CD86F66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43530-D4F0-4F14-9C24-4EA5A21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9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5661-AF13-43B2-8A49-061DD531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5E278-2E2F-4555-A91F-6826379A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D751F-5F7A-4725-BA5D-DA35047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C9ED6-28A8-4F94-B357-DC354E7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0B1A0-6757-417B-B951-F4071B7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D0714-5512-48EF-8B8C-819E52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01EB5-1A64-4B5D-B318-AD94C62D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DFD2F-5F5F-4969-9CEB-C4E0BF57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02FF-CD56-4261-9B8A-C6E130A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29B46-60FD-42C8-A636-25665E3B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8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5CA4-D413-443F-990A-FE20CFE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3B73C-127B-439D-8D98-8970646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B905-E0D1-4C2E-8694-A1F84FE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84D6-9FE6-4DB8-AB57-B83CCBB3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16B55-A9BF-4004-B4E8-C2B203D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92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7868-01FD-425A-9425-A873AE9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03F07-368E-42F7-9840-678D6DC3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870F-6EF3-4FA5-ABBC-CD9E196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0993E-4363-4695-B175-DFB2455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2A4C-9D81-48C3-B9C4-D5A447C3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42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0252-0717-4DED-82E9-2AF769B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FE7A-A0DF-403A-B3B0-71FD1BA52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2503E-4B51-440B-869F-A7A530F0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9B18A-622B-48A4-A30F-DC6CC04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B68D-C233-4DFC-AE23-9DEEA59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CD8C-CEC9-456E-A5DE-4BBEEF7C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4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DFB5-744B-42A9-A89B-DE52E2E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41861-6F3E-431C-8124-0C32970A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683F3-75D3-4886-9693-E166E46E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6E90C5-98F5-4378-A2F4-BA5D8B5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E2202E-9BF1-4DEF-9F89-5E2C1696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C0F3B-CF2A-44F8-BCB9-A42EEC3F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1A9B6-98AF-4273-8268-6252DE5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546B6C-3A71-4B56-A72E-4C710DC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89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F0789-F590-4E9C-90CF-55ACE4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9DC10-57AA-4ED3-8EBA-BF6E2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63DB3B-886C-4FC3-B18B-EE5C070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6FDC1-3477-4BD9-B14B-037A54E1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B86D8-84AC-4EEE-9310-7805A78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802E-B369-4C2D-A186-91F3A5E7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8D6C7-1CD0-4FFB-85BC-64DC474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0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0A5B-BC89-4AEB-A6F5-48B8ADE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B486-EB48-4B93-822F-B34AE749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0AE5E-F9E7-4AFD-B057-5A66E8A6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042C8-FC76-4EB4-93DD-DE1C3108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73907-6F3D-4C85-BEB4-A4B7B45A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16E6A-9636-495E-9C3E-C9A3CCE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638B-4027-44AF-9971-81F89047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63363-E2EA-4E16-A8E6-ECA7A5B9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188E1-F392-4B72-9733-BCAADAA3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21407-CDD7-4BED-9288-44494B9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C48E0-A947-41D1-AC16-7B77D56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70C70-F3FF-4593-9072-4644E09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555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F657-4BD9-45DC-A26F-C7A1134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D877-3E19-401C-A88E-10444780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74A03-59F8-458F-A9C1-E8B7DE5F5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20EA-30BE-4975-BA3F-632E9EC6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3CFE-7C46-49A4-BFB9-CF71A9D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9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0969-A59D-4BB6-A939-B810A6CC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82DF6F-BB1F-4229-9336-386688FFFC60}"/>
              </a:ext>
            </a:extLst>
          </p:cNvPr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CD5342D-5DCD-4CBE-BCED-5F0D65ADD7EE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СОЛОДКИЙ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FB1219-CD1A-49E3-9E86-547816BC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062209-B5EC-4501-9AF9-6EF6C909F32B}"/>
              </a:ext>
            </a:extLst>
          </p:cNvPr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00197DB-AF25-4DB7-A341-1A659120D899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ГАРЯЧИЙ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A87FC01-846A-4DBF-BE48-F9CD7BEB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892260-A4AD-4595-ACDF-82B2842EDD73}"/>
              </a:ext>
            </a:extLst>
          </p:cNvPr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8F0C9-6162-4508-8ADD-C97C198046A4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ВІДКРИТИЙ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59BB238-2D9F-4A1B-8660-A3112F86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3D50C4-FEE8-4BD3-A933-1CDD225A2AF4}"/>
              </a:ext>
            </a:extLst>
          </p:cNvPr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BFD1DE4-1A57-4F12-9218-F5CC34CCE49A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ВАЖКИЙ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B11B27-9326-42C3-9305-F1F882ABC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9"/>
            <a:stretch/>
          </p:blipFill>
          <p:spPr>
            <a:xfrm>
              <a:off x="975714" y="3225272"/>
              <a:ext cx="1760858" cy="142331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4FDB09-CD4D-4951-9D1F-177F912806B6}"/>
              </a:ext>
            </a:extLst>
          </p:cNvPr>
          <p:cNvGrpSpPr/>
          <p:nvPr/>
        </p:nvGrpSpPr>
        <p:grpSpPr>
          <a:xfrm>
            <a:off x="991018" y="140114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36FFD8-60F3-437A-AB4C-1E167C813CE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КИСЛИЙ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8FD1BC-2430-4E15-AD8C-E877E363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61180E-E9F9-4472-98F9-0681996A0F52}"/>
              </a:ext>
            </a:extLst>
          </p:cNvPr>
          <p:cNvGrpSpPr/>
          <p:nvPr/>
        </p:nvGrpSpPr>
        <p:grpSpPr>
          <a:xfrm>
            <a:off x="991018" y="5049990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F8597AC-707F-4CB8-861F-DA32C2FDFF3A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ХОЛОДНИЙ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EE7EE5A-0941-4E84-969E-94A03F85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A69949F-2669-40FA-A3C5-2E47C4B588A4}"/>
              </a:ext>
            </a:extLst>
          </p:cNvPr>
          <p:cNvGrpSpPr/>
          <p:nvPr/>
        </p:nvGrpSpPr>
        <p:grpSpPr>
          <a:xfrm>
            <a:off x="991018" y="1777529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A1243E-4C43-4C98-B1C7-D0D903DCBAE7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ЗАКРИТИЙ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B417C0-3BD0-41BD-B71D-747B444A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E689522-FC9F-4AA1-83F7-AB0DCD9A9D1B}"/>
              </a:ext>
            </a:extLst>
          </p:cNvPr>
          <p:cNvGrpSpPr/>
          <p:nvPr/>
        </p:nvGrpSpPr>
        <p:grpSpPr>
          <a:xfrm>
            <a:off x="991018" y="3406609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786472-9A86-493E-96F3-2429EC0D8A83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ЛЕГКИЙ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5B97566-1221-4600-B365-C8267A3D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7B1A0F-1B2E-4937-A451-57327C975193}"/>
              </a:ext>
            </a:extLst>
          </p:cNvPr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4B6DA60-FDB0-4BAB-B7A9-C53A41218A07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СУМНИЙ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62DCBB2-6347-4565-9D4F-AD204F66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A576E0-E5DE-40DA-8514-B58AB8262A1F}"/>
              </a:ext>
            </a:extLst>
          </p:cNvPr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9E8267A-4A7F-43B6-9665-8120E76E3041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ПОВІЛЬНИЙ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00788DB-7AD3-466D-BCF9-FE3D6B7B9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/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25B8BD-7F64-45DD-8BB6-C51E0A04DF3B}"/>
              </a:ext>
            </a:extLst>
          </p:cNvPr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70AC875E-CE1E-47BC-88BD-FA0224FA7098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ДІВЧИНКА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502FF5-2152-43B2-8185-53188FAE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E41869-F50C-4ECF-89CD-7BED1D5A1996}"/>
              </a:ext>
            </a:extLst>
          </p:cNvPr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7A51EBE-1F1D-435F-A62D-5389FF5F19B0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005A74-C197-46D4-84B1-B1DF7E6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F26A8F-AE97-48E9-B207-A9041099F690}"/>
              </a:ext>
            </a:extLst>
          </p:cNvPr>
          <p:cNvGrpSpPr/>
          <p:nvPr/>
        </p:nvGrpSpPr>
        <p:grpSpPr>
          <a:xfrm>
            <a:off x="8420676" y="7334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E3E62C-8A62-4559-B10C-B874294D150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ВЕСЕЛИЙ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FBD7120-DD86-4087-8875-C4ADA7E68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804419-E54F-410C-8F49-1DF3291F3E36}"/>
              </a:ext>
            </a:extLst>
          </p:cNvPr>
          <p:cNvGrpSpPr/>
          <p:nvPr/>
        </p:nvGrpSpPr>
        <p:grpSpPr>
          <a:xfrm>
            <a:off x="8420676" y="504165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0A22056-E03C-411D-A636-48515FBCBD4B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ШВИДКИЙ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8BE04C8-DFB2-4FF3-BCA8-E7DB0C0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/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46BF53-740E-4EB8-95EC-EAAD790E37DE}"/>
              </a:ext>
            </a:extLst>
          </p:cNvPr>
          <p:cNvGrpSpPr/>
          <p:nvPr/>
        </p:nvGrpSpPr>
        <p:grpSpPr>
          <a:xfrm>
            <a:off x="8420676" y="176919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89F1DCF-C0C3-4076-A561-067B666016B3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ХЛОПЧИК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B3369A2-CDB8-4CC0-AA5C-3A3EAEEF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DC40034-E3E4-4EA7-8988-83B7E7744DFF}"/>
              </a:ext>
            </a:extLst>
          </p:cNvPr>
          <p:cNvGrpSpPr/>
          <p:nvPr/>
        </p:nvGrpSpPr>
        <p:grpSpPr>
          <a:xfrm>
            <a:off x="8420676" y="339827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4D2B0A-3D38-4D99-82C0-A0F765DFEF34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ДОРОСЛИЙ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6F33464-C132-4D32-B568-69BF08D1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CEB20C1D-709E-4792-8FED-3D8B471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1739" y="5926984"/>
            <a:ext cx="700805" cy="758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607493-5E07-41E9-91B8-64D2FEAEB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64741"/>
            <a:ext cx="2132181" cy="213218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5608" y="2196922"/>
            <a:ext cx="4552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2024-04-22T21:11:22Z</dcterms:created>
  <dcterms:modified xsi:type="dcterms:W3CDTF">2024-11-20T20:31:33Z</dcterms:modified>
</cp:coreProperties>
</file>