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09.12.2024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6" y="1791303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2FC826-F37F-EDD5-0E3D-494398F6F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9" y="2116549"/>
            <a:ext cx="1700546" cy="1700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86A0DA91-B6FF-A8E3-C431-EF58583C0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18" y="1771667"/>
            <a:ext cx="1591524" cy="1591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90" y="1957730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01" y="1855264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8" y="1317596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1948125" y="2244272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57" y="1481688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5" y="1969423"/>
            <a:ext cx="1554108" cy="155410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456968" y="1791303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5" y="-569455"/>
            <a:ext cx="5342785" cy="5438192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68805" y="3449071"/>
            <a:ext cx="14859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2024-12-09T14:37:37Z</dcterms:modified>
</cp:coreProperties>
</file>