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58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A9830B58-65E6-977C-121A-1B0879136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0A2393A-7E29-3186-16B4-BFCA7890B85D}"/>
              </a:ext>
            </a:extLst>
          </p:cNvPr>
          <p:cNvSpPr/>
          <p:nvPr/>
        </p:nvSpPr>
        <p:spPr>
          <a:xfrm>
            <a:off x="4798242" y="2978870"/>
            <a:ext cx="6733673" cy="341813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9434F9F-6457-B800-1F11-092B53525FB0}"/>
              </a:ext>
            </a:extLst>
          </p:cNvPr>
          <p:cNvSpPr/>
          <p:nvPr/>
        </p:nvSpPr>
        <p:spPr>
          <a:xfrm>
            <a:off x="5462062" y="231110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Рисунок 17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B4FEA4-3B2F-E672-251A-EDB1231B8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42" y="206153"/>
            <a:ext cx="2548697" cy="2548697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E2B1B90-CC4C-7142-DB07-19913005217A}"/>
              </a:ext>
            </a:extLst>
          </p:cNvPr>
          <p:cNvSpPr/>
          <p:nvPr/>
        </p:nvSpPr>
        <p:spPr>
          <a:xfrm>
            <a:off x="8214787" y="199065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34DA5B9-0137-AAB6-DFE3-91238A446818}"/>
              </a:ext>
            </a:extLst>
          </p:cNvPr>
          <p:cNvSpPr/>
          <p:nvPr/>
        </p:nvSpPr>
        <p:spPr>
          <a:xfrm>
            <a:off x="6782005" y="779271"/>
            <a:ext cx="233999" cy="271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41E1382-7F51-9FF8-388D-50C393FA6511}"/>
              </a:ext>
            </a:extLst>
          </p:cNvPr>
          <p:cNvSpPr/>
          <p:nvPr/>
        </p:nvSpPr>
        <p:spPr>
          <a:xfrm>
            <a:off x="7090726" y="982472"/>
            <a:ext cx="233999" cy="385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D238FF0-D031-5A45-F902-1D0FBBC27907}"/>
              </a:ext>
            </a:extLst>
          </p:cNvPr>
          <p:cNvSpPr/>
          <p:nvPr/>
        </p:nvSpPr>
        <p:spPr>
          <a:xfrm>
            <a:off x="6520713" y="915097"/>
            <a:ext cx="233999" cy="177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025D00C-A1B9-9EAA-F141-30441B8529A0}"/>
              </a:ext>
            </a:extLst>
          </p:cNvPr>
          <p:cNvSpPr/>
          <p:nvPr/>
        </p:nvSpPr>
        <p:spPr>
          <a:xfrm>
            <a:off x="6520712" y="1108918"/>
            <a:ext cx="393277" cy="226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2FB74B1-1201-BFC5-9F4A-69FE9B8C15E8}"/>
              </a:ext>
            </a:extLst>
          </p:cNvPr>
          <p:cNvSpPr/>
          <p:nvPr/>
        </p:nvSpPr>
        <p:spPr>
          <a:xfrm rot="518301">
            <a:off x="7106408" y="1411708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E51A845-8D38-60BD-606D-731AEC6C55DE}"/>
              </a:ext>
            </a:extLst>
          </p:cNvPr>
          <p:cNvSpPr/>
          <p:nvPr/>
        </p:nvSpPr>
        <p:spPr>
          <a:xfrm rot="5059331">
            <a:off x="6613261" y="2110663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сердце, Графи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417E126-FA8E-9E81-CA13-2C0D60A40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85" y="323505"/>
            <a:ext cx="2302127" cy="230212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3ACD04F-5FE5-42EB-A8F6-18EAC70F5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4141" l="9961" r="89941">
                        <a14:foregroundMark x1="31462" y1="24537" x2="32049" y2="24443"/>
                        <a14:foregroundMark x1="41309" y1="16797" x2="41699" y2="15137"/>
                        <a14:foregroundMark x1="66699" y1="21973" x2="67498" y2="20854"/>
                        <a14:foregroundMark x1="66211" y1="15918" x2="66756" y2="16756"/>
                        <a14:foregroundMark x1="69398" y1="17085" x2="68555" y2="15820"/>
                        <a14:foregroundMark x1="37988" y1="90723" x2="37891" y2="94141"/>
                        <a14:foregroundMark x1="51563" y1="91211" x2="52539" y2="91602"/>
                        <a14:foregroundMark x1="57422" y1="92480" x2="60352" y2="92285"/>
                        <a14:backgroundMark x1="12109" y1="30078" x2="11230" y2="37500"/>
                        <a14:backgroundMark x1="12988" y1="36035" x2="13184" y2="38574"/>
                        <a14:backgroundMark x1="14453" y1="30078" x2="13770" y2="37305"/>
                        <a14:backgroundMark x1="14453" y1="25586" x2="8691" y2="35547"/>
                        <a14:backgroundMark x1="23730" y1="27246" x2="36328" y2="20996"/>
                        <a14:backgroundMark x1="8691" y1="21582" x2="40137" y2="19727"/>
                        <a14:backgroundMark x1="58301" y1="17188" x2="83398" y2="20313"/>
                        <a14:backgroundMark x1="70898" y1="22852" x2="65820" y2="18457"/>
                        <a14:backgroundMark x1="68359" y1="19141" x2="68359" y2="19141"/>
                        <a14:backgroundMark x1="69629" y1="20313" x2="68945" y2="27246"/>
                        <a14:backgroundMark x1="69629" y1="18457" x2="80957" y2="23535"/>
                        <a14:backgroundMark x1="71484" y1="25977" x2="42578" y2="15332"/>
                        <a14:backgroundMark x1="50098" y1="19141" x2="19336" y2="31055"/>
                        <a14:backgroundMark x1="34473" y1="25391" x2="5566" y2="3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34" y="4083472"/>
            <a:ext cx="2022717" cy="202271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3EBE360-C55E-2499-FA32-D749BFB86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89" y="3108903"/>
            <a:ext cx="1830211" cy="18302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54A48B-B382-D230-D564-6141DBAB7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46" y="3084484"/>
            <a:ext cx="1877423" cy="18774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66E2E6-420B-86E0-ECDA-4BE1863BC9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71568" y="3225323"/>
            <a:ext cx="2516652" cy="173840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DC7FE52-DD42-2EEF-36F2-33FA14427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774909" y="4497621"/>
            <a:ext cx="2516652" cy="17384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78B778E-776F-8F3B-AAE7-DDB2A491A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08495" y="3177933"/>
            <a:ext cx="2516652" cy="1738405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AD0FE4F-D384-6137-04D3-2914DE3136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86" y="229981"/>
            <a:ext cx="2369154" cy="236915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исунок, мультфильм, Детское искус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44C6D560-31F1-88E2-F94D-D3AB8E0C8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83" y="2992142"/>
            <a:ext cx="1592245" cy="1592245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D2ED789-A32A-253C-1528-DAEEEACA07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14" y="4609153"/>
            <a:ext cx="1738405" cy="173840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компьютер, ноутбу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979162A-26B9-4755-9A01-2A4D61A4FA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15" y="2940254"/>
            <a:ext cx="2091909" cy="2091909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A7D441A-5801-10E4-4098-5D6B39C181B1}"/>
              </a:ext>
            </a:extLst>
          </p:cNvPr>
          <p:cNvGrpSpPr/>
          <p:nvPr/>
        </p:nvGrpSpPr>
        <p:grpSpPr>
          <a:xfrm>
            <a:off x="7654740" y="4591796"/>
            <a:ext cx="1922465" cy="1657087"/>
            <a:chOff x="14496685" y="2014890"/>
            <a:chExt cx="4971143" cy="4284924"/>
          </a:xfrm>
        </p:grpSpPr>
        <p:pic>
          <p:nvPicPr>
            <p:cNvPr id="36" name="Рисунок 35" descr="Изображение выглядит как телевидение, монитор, Телевизор, Устройство отображ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EBDB7ED0-82CC-223F-EE9C-826033BE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6685" y="3172770"/>
              <a:ext cx="2049601" cy="204960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984BB90-BDD1-6D27-0E1C-940EDD52B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82904" y="2014890"/>
              <a:ext cx="4284924" cy="428492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F6667C-7C32-370A-CDA4-45E3625D1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884977" y="3014567"/>
            <a:ext cx="2516652" cy="17384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07C6FF-0876-6AD0-B38D-6BE52032B6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306764" y="4543614"/>
            <a:ext cx="2516652" cy="173840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95ED26-BEAE-69DD-77A4-9F546AB730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66788" y="3173793"/>
            <a:ext cx="2516652" cy="173840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9CCA11B-4107-6052-1216-48CAE60AB3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98242" y="4636434"/>
            <a:ext cx="2516652" cy="1738405"/>
          </a:xfrm>
          <a:prstGeom prst="rect">
            <a:avLst/>
          </a:prstGeom>
        </p:spPr>
      </p:pic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6CEA677E-0FC3-0D3B-47C5-86371B430150}"/>
              </a:ext>
            </a:extLst>
          </p:cNvPr>
          <p:cNvCxnSpPr>
            <a:cxnSpLocks/>
          </p:cNvCxnSpPr>
          <p:nvPr/>
        </p:nvCxnSpPr>
        <p:spPr>
          <a:xfrm flipH="1">
            <a:off x="7363323" y="890085"/>
            <a:ext cx="619834" cy="2472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87047304-A5B3-1D44-5497-237F56E0B53B}"/>
              </a:ext>
            </a:extLst>
          </p:cNvPr>
          <p:cNvCxnSpPr>
            <a:cxnSpLocks/>
          </p:cNvCxnSpPr>
          <p:nvPr/>
        </p:nvCxnSpPr>
        <p:spPr>
          <a:xfrm flipH="1">
            <a:off x="7000531" y="470094"/>
            <a:ext cx="882989" cy="3619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Изображение выглядит как графическая вставка, рисунок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C5CC438-31BE-A8C8-49C6-52E3D08906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45" y="347437"/>
            <a:ext cx="2110385" cy="2110385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F3BE859C-BCD1-73FF-698D-532D526CEA9D}"/>
              </a:ext>
            </a:extLst>
          </p:cNvPr>
          <p:cNvCxnSpPr>
            <a:cxnSpLocks/>
          </p:cNvCxnSpPr>
          <p:nvPr/>
        </p:nvCxnSpPr>
        <p:spPr>
          <a:xfrm>
            <a:off x="5671288" y="372441"/>
            <a:ext cx="864154" cy="542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 descr="Изображение выглядит как цветок, рисунок, зарисов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1E931F0-ECFC-669E-1AF6-7B82E3CEE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66" y="4543614"/>
            <a:ext cx="1567390" cy="1567390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туалетные принадлежности, духи, бутылка, Косметика&#10;&#10;Автоматически созданное описание">
            <a:extLst>
              <a:ext uri="{FF2B5EF4-FFF2-40B4-BE49-F238E27FC236}">
                <a16:creationId xmlns:a16="http://schemas.microsoft.com/office/drawing/2014/main" id="{68B7B77E-631B-6F40-00E4-AF99B69A37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42" y="2892720"/>
            <a:ext cx="1909477" cy="1909477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мультфильм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6597643-CFB7-4C80-E669-1F73022B25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09" y="4383480"/>
            <a:ext cx="1753322" cy="1753322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B60DC6-1BFB-B390-A081-042C396FD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889646" y="2981977"/>
            <a:ext cx="2516652" cy="1738405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C9DEB6E-75B0-483A-0B61-73AA82857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74295" y="4383480"/>
            <a:ext cx="2516652" cy="1738405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41C3F2-3C9A-355B-F40F-4F433FF75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951561" y="4361931"/>
            <a:ext cx="2737521" cy="1890973"/>
          </a:xfrm>
          <a:prstGeom prst="rect">
            <a:avLst/>
          </a:prstGeom>
        </p:spPr>
      </p:pic>
      <p:pic>
        <p:nvPicPr>
          <p:cNvPr id="3" name="Рисунок 2" descr="Изображение выглядит как Зуб, клык, зубы, губа&#10;&#10;Автоматически созданное описание">
            <a:extLst>
              <a:ext uri="{FF2B5EF4-FFF2-40B4-BE49-F238E27FC236}">
                <a16:creationId xmlns:a16="http://schemas.microsoft.com/office/drawing/2014/main" id="{DFE42EF7-CD45-B79E-D3F9-E8E54BFBAC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26" y="414451"/>
            <a:ext cx="2033074" cy="2033074"/>
          </a:xfrm>
          <a:prstGeom prst="rect">
            <a:avLst/>
          </a:prstGeom>
        </p:spPr>
      </p:pic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2692E1C5-26A7-D465-5163-9B2BC1F15D09}"/>
              </a:ext>
            </a:extLst>
          </p:cNvPr>
          <p:cNvCxnSpPr>
            <a:cxnSpLocks/>
          </p:cNvCxnSpPr>
          <p:nvPr/>
        </p:nvCxnSpPr>
        <p:spPr>
          <a:xfrm flipV="1">
            <a:off x="5671288" y="1230306"/>
            <a:ext cx="804795" cy="328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 descr="Изображение выглядит как зарисо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26E0D9D-08F4-DE55-800C-BCBDC78684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832" y="3063212"/>
            <a:ext cx="1616917" cy="161691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D7723B2-F410-F52A-EA22-003098BCC7C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90" y="4484764"/>
            <a:ext cx="1738672" cy="1738672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A73986E-9D83-548A-595D-71411304921A}"/>
              </a:ext>
            </a:extLst>
          </p:cNvPr>
          <p:cNvGrpSpPr/>
          <p:nvPr/>
        </p:nvGrpSpPr>
        <p:grpSpPr>
          <a:xfrm>
            <a:off x="5057457" y="4501596"/>
            <a:ext cx="1760716" cy="1760716"/>
            <a:chOff x="11812675" y="6101864"/>
            <a:chExt cx="2606070" cy="2606070"/>
          </a:xfrm>
        </p:grpSpPr>
        <p:pic>
          <p:nvPicPr>
            <p:cNvPr id="73" name="Рисунок 72" descr="Изображение выглядит как мультфильм, рисунок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3C35C3F-372D-0D15-176F-3962B5E82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675" y="6101864"/>
              <a:ext cx="2606070" cy="2606070"/>
            </a:xfrm>
            <a:prstGeom prst="rect">
              <a:avLst/>
            </a:prstGeom>
          </p:spPr>
        </p:pic>
        <p:sp>
          <p:nvSpPr>
            <p:cNvPr id="78" name="Облачко с текстом: овальное 77">
              <a:extLst>
                <a:ext uri="{FF2B5EF4-FFF2-40B4-BE49-F238E27FC236}">
                  <a16:creationId xmlns:a16="http://schemas.microsoft.com/office/drawing/2014/main" id="{D82039C9-77A1-162B-0D94-CD1C3E5996C0}"/>
                </a:ext>
              </a:extLst>
            </p:cNvPr>
            <p:cNvSpPr/>
            <p:nvPr/>
          </p:nvSpPr>
          <p:spPr>
            <a:xfrm>
              <a:off x="13448573" y="6301441"/>
              <a:ext cx="936938" cy="626332"/>
            </a:xfrm>
            <a:prstGeom prst="wedgeEllipseCallout">
              <a:avLst>
                <a:gd name="adj1" fmla="val -64186"/>
                <a:gd name="adj2" fmla="val 5156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80" name="Рисунок 7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0CE04A7-BD89-15CE-9EDD-5AB9A8FB9C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913989" y="3012768"/>
            <a:ext cx="2516652" cy="173840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A88B58-EAE7-B4F4-1E3B-BA616D047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674600" y="4420204"/>
            <a:ext cx="2615347" cy="1806580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3372527-87D7-837A-10EF-DA4CE31F6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42502" y="4308410"/>
            <a:ext cx="2983206" cy="206068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96A6333C-9D07-C2DF-13F0-83FA5FC7BC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07" y="266894"/>
            <a:ext cx="2258336" cy="2258336"/>
          </a:xfrm>
          <a:prstGeom prst="rect">
            <a:avLst/>
          </a:prstGeom>
        </p:spPr>
      </p:pic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4FE1355D-701D-DEF9-D0F9-272A19051010}"/>
              </a:ext>
            </a:extLst>
          </p:cNvPr>
          <p:cNvCxnSpPr>
            <a:cxnSpLocks/>
          </p:cNvCxnSpPr>
          <p:nvPr/>
        </p:nvCxnSpPr>
        <p:spPr>
          <a:xfrm flipH="1" flipV="1">
            <a:off x="7442025" y="1782574"/>
            <a:ext cx="375489" cy="812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Рисунок 86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18DC18-2498-D2FA-35BB-9F7C503D25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32" y="4507584"/>
            <a:ext cx="1851358" cy="185135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F7B9603-CDB1-6A3F-07A5-589FDD9133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68" y="2835497"/>
            <a:ext cx="1909477" cy="190947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A712608-B7D7-8B91-DE98-C1F2B3539D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59" y="3055362"/>
            <a:ext cx="1563480" cy="1563480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D7D8C289-FBAD-E8D1-0EA0-CE42B8B9C8F6}"/>
              </a:ext>
            </a:extLst>
          </p:cNvPr>
          <p:cNvGrpSpPr/>
          <p:nvPr/>
        </p:nvGrpSpPr>
        <p:grpSpPr>
          <a:xfrm>
            <a:off x="6118847" y="4610201"/>
            <a:ext cx="2274401" cy="1869383"/>
            <a:chOff x="10085805" y="-47408"/>
            <a:chExt cx="8210086" cy="6748060"/>
          </a:xfrm>
        </p:grpSpPr>
        <p:pic>
          <p:nvPicPr>
            <p:cNvPr id="93" name="Рисунок 92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C2B58EA-989B-892B-4557-91ACC4F5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805" y="-47408"/>
              <a:ext cx="6501587" cy="650158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624915A-A376-C3C2-A89F-F8D0151D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4304" y="199065"/>
              <a:ext cx="6501587" cy="6501587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ADE00D8-645F-3DAE-D6E7-589225271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06062" y="2991668"/>
            <a:ext cx="2516652" cy="1738405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68D708D-CE1E-AC9F-DBBE-7D17C50BC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606336" y="2962364"/>
            <a:ext cx="2615347" cy="1806580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1737F7-C8C4-4C3D-0E87-02CBD78D1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949611" y="4427596"/>
            <a:ext cx="2983206" cy="2060683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8F071C-C57E-E161-3E01-50895F1AA8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53561" y="4460984"/>
            <a:ext cx="2728854" cy="1884986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ноги, обувь, высокие каблуки, сустав&#10;&#10;Автоматически созданное описание">
            <a:extLst>
              <a:ext uri="{FF2B5EF4-FFF2-40B4-BE49-F238E27FC236}">
                <a16:creationId xmlns:a16="http://schemas.microsoft.com/office/drawing/2014/main" id="{E420D2C9-EB05-2302-B202-AD1CD3E5F0E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26" y="188433"/>
            <a:ext cx="2602005" cy="2602005"/>
          </a:xfrm>
          <a:prstGeom prst="rect">
            <a:avLst/>
          </a:prstGeom>
        </p:spPr>
      </p:pic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FD647438-61A9-F4C3-F3DE-B8DBE2AF8776}"/>
              </a:ext>
            </a:extLst>
          </p:cNvPr>
          <p:cNvCxnSpPr>
            <a:cxnSpLocks/>
          </p:cNvCxnSpPr>
          <p:nvPr/>
        </p:nvCxnSpPr>
        <p:spPr>
          <a:xfrm>
            <a:off x="5671288" y="1966442"/>
            <a:ext cx="1018541" cy="2095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7" name="Рисунок 106" descr="Изображение выглядит как зарисовка, рисунок, графическая вставк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C17084F4-2D38-B82E-C9B1-D29794DC20B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48" y="4581738"/>
            <a:ext cx="1631657" cy="1631657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55235B8-FE26-1F89-E85F-6A6CCCDEFA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73" y="2946825"/>
            <a:ext cx="1823704" cy="1823704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C62AD11-D23F-3E95-61D1-46280F50078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51" y="3071625"/>
            <a:ext cx="1631658" cy="163165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8D15959-DD96-6BA1-ADE3-C19ECD4AC26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21" y="4553114"/>
            <a:ext cx="1738406" cy="1738406"/>
          </a:xfrm>
          <a:prstGeom prst="rect">
            <a:avLst/>
          </a:prstGeom>
        </p:spPr>
      </p:pic>
      <p:pic>
        <p:nvPicPr>
          <p:cNvPr id="114" name="Рисунок 113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EEB8BB1-85DE-4753-40FB-0F3CD6C8D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705157" y="4566690"/>
            <a:ext cx="2516652" cy="1738405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FD02ADD-A148-E28A-37B0-83ECA0246D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995149" y="3014107"/>
            <a:ext cx="2615347" cy="1806580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ACA6D60-3452-78DD-5CA0-155A47C4B6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323876" y="2970805"/>
            <a:ext cx="2590133" cy="1789163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315F2EF-B2B7-744F-AC4C-0C5F979463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29151" y="4500043"/>
            <a:ext cx="2728854" cy="1884986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39" y="2828292"/>
            <a:ext cx="3649912" cy="3715089"/>
          </a:xfrm>
          <a:prstGeom prst="rect">
            <a:avLst/>
          </a:prstGeom>
        </p:spPr>
      </p:pic>
      <p:pic>
        <p:nvPicPr>
          <p:cNvPr id="436" name="Picture 435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79577" y="2652641"/>
            <a:ext cx="39243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B97E6C7-4716-4F23-8EE0-98A114090874}"/>
</file>

<file path=customXml/itemProps2.xml><?xml version="1.0" encoding="utf-8"?>
<ds:datastoreItem xmlns:ds="http://schemas.openxmlformats.org/officeDocument/2006/customXml" ds:itemID="{630E0780-5172-4FA4-AEB9-145E27D2D7D7}"/>
</file>

<file path=customXml/itemProps3.xml><?xml version="1.0" encoding="utf-8"?>
<ds:datastoreItem xmlns:ds="http://schemas.openxmlformats.org/officeDocument/2006/customXml" ds:itemID="{92151226-C8D5-40D1-ADF7-503CB1C1B560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2025-01-15T12:36:26Z</dcterms:created>
  <dcterms:modified xsi:type="dcterms:W3CDTF">2025-02-01T12:39:20Z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