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2" y="9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287"/>
            <a:ext cx="12192000" cy="6829425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666" y="725723"/>
            <a:ext cx="5566980" cy="55669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2067977" y="1342197"/>
            <a:ext cx="3367896" cy="13588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36DFD0-358C-43F1-93C5-AED5453BD9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>
            <a:off x="3240425" y="-2814908"/>
            <a:ext cx="421314" cy="36204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0260" y="1768387"/>
            <a:ext cx="4224514" cy="3814164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881041" y="4099872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5179" y="2987008"/>
            <a:ext cx="3668463" cy="140272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833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38" y="730491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26" y="29535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777" y="4223704"/>
            <a:ext cx="956420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3584" y="1431753"/>
            <a:ext cx="2579827" cy="225734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2399232" y="2445750"/>
            <a:ext cx="2896798" cy="946129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8030" y="492610"/>
            <a:ext cx="3740555" cy="50231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r="13867"/>
          <a:stretch/>
        </p:blipFill>
        <p:spPr>
          <a:xfrm>
            <a:off x="3458918" y="593350"/>
            <a:ext cx="924563" cy="127939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85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765" y="2817961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619784-FBF0-4F1B-A5E6-4AB2A8002D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54" y="1431753"/>
            <a:ext cx="3027947" cy="4150798"/>
          </a:xfrm>
          <a:prstGeom prst="rect">
            <a:avLst/>
          </a:prstGeom>
        </p:spPr>
      </p:pic>
      <p:pic>
        <p:nvPicPr>
          <p:cNvPr id="103" name="Picture 102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78943" y="3557988"/>
            <a:ext cx="1866899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EC5F73-8F9D-4212-A7CC-EB432E9C00CD}"/>
</file>

<file path=customXml/itemProps2.xml><?xml version="1.0" encoding="utf-8"?>
<ds:datastoreItem xmlns:ds="http://schemas.openxmlformats.org/officeDocument/2006/customXml" ds:itemID="{7D78974A-7188-475A-B138-2D7DB02FCA67}"/>
</file>

<file path=customXml/itemProps3.xml><?xml version="1.0" encoding="utf-8"?>
<ds:datastoreItem xmlns:ds="http://schemas.openxmlformats.org/officeDocument/2006/customXml" ds:itemID="{929549E6-AACF-4EFA-9834-F9EAD5258CEF}"/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2025-04-29T14:16:31Z</dcterms:created>
  <dcterms:modified xsi:type="dcterms:W3CDTF">2025-04-29T16:52:33Z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