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100" d="100"/>
          <a:sy n="100" d="100"/>
        </p:scale>
        <p:origin x="79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audio" Target="NULL" TargetMode="External"/><Relationship Id="rId2" Type="http://schemas.microsoft.com/office/2007/relationships/media" Target="../media/media1.mp3"/><Relationship Id="rId3" Type="http://schemas.microsoft.com/office/2007/relationships/media" Target="../media/media2.mp3"/><Relationship Id="rId4" Type="http://schemas.microsoft.com/office/2007/relationships/media" Target="../media/media3.mp3"/><Relationship Id="rId5" Type="http://schemas.openxmlformats.org/officeDocument/2006/relationships/audio" Target="../media/media3.mp3"/><Relationship Id="rId6" Type="http://schemas.microsoft.com/office/2007/relationships/media" Target="../media/media4.mp3"/><Relationship Id="rId7" Type="http://schemas.microsoft.com/office/2007/relationships/media" Target="../media/media5.mp3"/><Relationship Id="rId8" Type="http://schemas.openxmlformats.org/officeDocument/2006/relationships/slideLayout" Target="../slideLayouts/slideLayout2.xml"/><Relationship Id="rId9" Type="http://schemas.openxmlformats.org/officeDocument/2006/relationships/image" Target="../media/image1.png"/><Relationship Id="rId10" Type="http://schemas.openxmlformats.org/officeDocument/2006/relationships/image" Target="../media/image2.png"/><Relationship Id="rId11" Type="http://schemas.microsoft.com/office/2007/relationships/hdphoto" Target="../media/hdphoto1.wdp"/><Relationship Id="rId12" Type="http://schemas.openxmlformats.org/officeDocument/2006/relationships/image" Target="../media/image3.png"/><Relationship Id="rId13" Type="http://schemas.microsoft.com/office/2007/relationships/hdphoto" Target="../media/hdphoto2.wdp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microsoft.com/office/2007/relationships/hdphoto" Target="../media/hdphoto3.wdp"/><Relationship Id="rId17" Type="http://schemas.openxmlformats.org/officeDocument/2006/relationships/image" Target="../media/image6.png"/><Relationship Id="rId18" Type="http://schemas.microsoft.com/office/2007/relationships/hdphoto" Target="../media/hdphoto4.wdp"/><Relationship Id="rId19" Type="http://schemas.openxmlformats.org/officeDocument/2006/relationships/image" Target="../media/image7.png"/><Relationship Id="rId20" Type="http://schemas.openxmlformats.org/officeDocument/2006/relationships/image" Target="../media/image8.png"/><Relationship Id="rId21" Type="http://schemas.microsoft.com/office/2007/relationships/hdphoto" Target="../media/hdphoto5.wdp"/><Relationship Id="rId22" Type="http://schemas.openxmlformats.org/officeDocument/2006/relationships/slide" Target="slide1.xml"/><Relationship Id="rId23" Type="http://schemas.openxmlformats.org/officeDocument/2006/relationships/image" Target="../media/image9.png"/><Relationship Id="rId2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124" name="бубен" descr="Vector tambourine icon folk percussion musical instrument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04" b="89936" l="9904" r="93131"/>
                    </a14:imgEffect>
                    <a14:imgEffect>
                      <a14:brightnessContrast bright="7000" contrast="-14000"/>
                    </a14:imgEffect>
                    <a14:imgEffect>
                      <a14:colorTemperature colorTemp="5756"/>
                    </a14:imgEffect>
                    <a14:imgEffect>
                      <a14:saturation sat="216000"/>
                    </a14:imgEffect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17" t="23561" r="7592" b="20174"/>
          <a:stretch>
            <a:fillRect/>
          </a:stretch>
        </p:blipFill>
        <p:spPr bwMode="auto">
          <a:xfrm rot="21230419">
            <a:off x="8745169" y="1339322"/>
            <a:ext cx="2292545" cy="156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маракасы" descr="Бесплатный векторный инструмент маракасы на белом фоне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781" b="100000" l="9744" r="97764">
                        <a14:foregroundMark x1="79521" y1="25970" x2="79377" y2="25801"/>
                        <a14:foregroundMark x1="80671" y1="27319" x2="79664" y2="26138"/>
                        <a14:foregroundMark x1="75399" y1="27487" x2="75399" y2="27487"/>
                        <a14:foregroundMark x1="76997" y1="26813" x2="76997" y2="26813"/>
                        <a14:foregroundMark x1="82268" y1="26644" x2="82268" y2="26644"/>
                        <a14:foregroundMark x1="32588" y1="60034" x2="32588" y2="60034"/>
                        <a14:foregroundMark x1="72204" y1="28668" x2="72204" y2="28668"/>
                        <a14:foregroundMark x1="26677" y1="57336" x2="26677" y2="57336"/>
                        <a14:foregroundMark x1="27636" y1="58516" x2="27636" y2="58516"/>
                        <a14:foregroundMark x1="29393" y1="59191" x2="29712" y2="59528"/>
                        <a14:foregroundMark x1="30990" y1="60034" x2="32268" y2="60708"/>
                        <a14:foregroundMark x1="79949" y1="26950" x2="80511" y2="26981"/>
                        <a14:foregroundMark x1="78565" y1="26873" x2="79939" y2="26949"/>
                        <a14:foregroundMark x1="81949" y1="26813" x2="87061" y2="28836"/>
                        <a14:foregroundMark x1="33387" y1="61046" x2="33387" y2="61046"/>
                        <a14:backgroundMark x1="47604" y1="23440" x2="66454" y2="20236"/>
                        <a14:backgroundMark x1="66134" y1="22260" x2="74121" y2="24958"/>
                        <a14:backgroundMark x1="90415" y1="61383" x2="84345" y2="73187"/>
                        <a14:backgroundMark x1="77796" y1="81282" x2="87859" y2="69309"/>
                        <a14:backgroundMark x1="54952" y1="86678" x2="59585" y2="87015"/>
                        <a14:backgroundMark x1="29872" y1="65599" x2="37859" y2="79764"/>
                        <a14:backgroundMark x1="43610" y1="24452" x2="50160" y2="27993"/>
                        <a14:backgroundMark x1="29073" y1="24958" x2="34984" y2="22597"/>
                        <a14:backgroundMark x1="76518" y1="24789" x2="76518" y2="24789"/>
                        <a14:backgroundMark x1="78594" y1="23946" x2="78594" y2="23946"/>
                        <a14:backgroundMark x1="78275" y1="25801" x2="78275" y2="25801"/>
                        <a14:backgroundMark x1="79233" y1="26138" x2="79233" y2="26138"/>
                        <a14:backgroundMark x1="79553" y1="25801" x2="79393" y2="25295"/>
                        <a14:backgroundMark x1="79393" y1="24958" x2="79393" y2="25464"/>
                        <a14:backgroundMark x1="78754" y1="25295" x2="79553" y2="25632"/>
                        <a14:backgroundMark x1="79872" y1="25970" x2="79872" y2="25970"/>
                        <a14:backgroundMark x1="28275" y1="61551" x2="27955" y2="62395"/>
                        <a14:backgroundMark x1="26677" y1="58010" x2="26677" y2="58010"/>
                        <a14:backgroundMark x1="24920" y1="56830" x2="24920" y2="56830"/>
                        <a14:backgroundMark x1="30032" y1="25464" x2="30032" y2="25464"/>
                        <a14:backgroundMark x1="29233" y1="25801" x2="29233" y2="25801"/>
                        <a14:backgroundMark x1="29233" y1="26307" x2="29233" y2="26307"/>
                      </a14:backgroundRemoval>
                    </a14:imgEffect>
                    <a14:imgEffect>
                      <a14:saturation sat="286000"/>
                    </a14:imgEffect>
                    <a14:imgEffect>
                      <a14:sharpenSoften amoun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81" t="18368"/>
          <a:stretch>
            <a:fillRect/>
          </a:stretch>
        </p:blipFill>
        <p:spPr bwMode="auto">
          <a:xfrm rot="20122129">
            <a:off x="6798781" y="2920083"/>
            <a:ext cx="2039428" cy="179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барабан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" r="148"/>
          <a:stretch>
            <a:fillRect/>
          </a:stretch>
        </p:blipFill>
        <p:spPr bwMode="auto">
          <a:xfrm rot="247171">
            <a:off x="5482106" y="896296"/>
            <a:ext cx="1758163" cy="168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ксилофон" descr="Vector colorful xylophone cute to play for kids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744" b="89776" l="0" r="100000">
                        <a14:foregroundMark x1="28275" y1="22204" x2="9744" y2="41214"/>
                        <a14:foregroundMark x1="26198" y1="33227" x2="10703" y2="45208"/>
                      </a14:backgroundRemoval>
                    </a14:imgEffect>
                    <a14:imgEffect>
                      <a14:saturation sat="202000"/>
                    </a14:imgEffect>
                    <a14:imgEffect>
                      <a14:sharpenSoften amoun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049" b="22260"/>
          <a:stretch>
            <a:fillRect/>
          </a:stretch>
        </p:blipFill>
        <p:spPr bwMode="auto">
          <a:xfrm>
            <a:off x="8745169" y="4173837"/>
            <a:ext cx="3350661" cy="220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колокольчик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83" b="96390" l="1667" r="94167">
                        <a14:foregroundMark x1="85833" y1="10650" x2="91944" y2="4693"/>
                        <a14:foregroundMark x1="45000" y1="89350" x2="70000" y2="96570"/>
                        <a14:foregroundMark x1="8611" y1="76354" x2="1944" y2="73466"/>
                        <a14:foregroundMark x1="94167" y1="8303" x2="93333" y2="1083"/>
                      </a14:backgroundRemoval>
                    </a14:imgEffect>
                    <a14:imgEffect>
                      <a14:brightnessContrast contrast="-2000"/>
                    </a14:imgEffect>
                    <a14:imgEffect>
                      <a14:colorTemperature colorTemp="7702"/>
                    </a14:imgEffect>
                    <a14:imgEffect>
                      <a14:saturation sat="179000"/>
                    </a14:imgEffect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7564" t="-3849" r="-14286" b="-5879"/>
          <a:stretch>
            <a:fillRect/>
          </a:stretch>
        </p:blipFill>
        <p:spPr bwMode="auto">
          <a:xfrm rot="678004">
            <a:off x="4562376" y="2576498"/>
            <a:ext cx="1992226" cy="255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arabannaya-drob-dorozhka-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2348.375"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86514" y="3720156"/>
            <a:ext cx="609600" cy="609600"/>
          </a:xfrm>
          <a:prstGeom prst="rect">
            <a:avLst/>
          </a:prstGeom>
        </p:spPr>
      </p:pic>
      <p:pic>
        <p:nvPicPr>
          <p:cNvPr id="5" name="bell-ringing-0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86514" y="2998986"/>
            <a:ext cx="609600" cy="609600"/>
          </a:xfrm>
          <a:prstGeom prst="rect">
            <a:avLst/>
          </a:prstGeom>
        </p:spPr>
      </p:pic>
      <p:pic>
        <p:nvPicPr>
          <p:cNvPr id="6" name="бубен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86514" y="2277436"/>
            <a:ext cx="609600" cy="609600"/>
          </a:xfrm>
          <a:prstGeom prst="rect">
            <a:avLst/>
          </a:prstGeom>
        </p:spPr>
      </p:pic>
      <p:pic>
        <p:nvPicPr>
          <p:cNvPr id="7" name="маракасы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86650" y="1556702"/>
            <a:ext cx="609600" cy="609600"/>
          </a:xfrm>
          <a:prstGeom prst="rect">
            <a:avLst/>
          </a:prstGeom>
        </p:spPr>
      </p:pic>
      <p:pic>
        <p:nvPicPr>
          <p:cNvPr id="8" name="ксилофон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7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86650" y="835132"/>
            <a:ext cx="609600" cy="609600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3530358" y="5567083"/>
            <a:ext cx="4927841" cy="129091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lay 1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3555054" y="5757382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lay 2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4510593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lay 3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5460697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lay 4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6395538" y="5770933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lay 5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7345642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5132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27174" y="1220851"/>
            <a:ext cx="2295525" cy="3257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0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6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9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2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82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1.04167E-6 -3.7037E-7 C 0.00365 -0.00255 0.00781 -0.00394 0.0112 -0.00764 C 0.01276 -0.00926 0.01276 -0.01343 0.01406 -0.01528 C 0.01667 -0.01852 0.01966 -0.0206 0.02253 -0.02269 C 0.02643 -0.02547 0.03294 -0.02616 0.03672 -0.02778 C 0.03958 -0.02917 0.04245 -0.03102 0.04518 -0.03287 C 0.04766 -0.03426 0.04987 -0.03658 0.05234 -0.03797 C 0.05508 -0.03912 0.05794 -0.03959 0.06081 -0.04028 C 0.06732 -0.04213 0.07422 -0.04213 0.0806 -0.04537 C 0.08386 -0.04699 0.08711 -0.04908 0.0905 -0.05047 C 0.09375 -0.05162 0.09714 -0.05209 0.10039 -0.05301 C 0.10274 -0.05371 0.10508 -0.05463 0.10742 -0.05556 C 0.11029 -0.05648 0.11315 -0.05672 0.11602 -0.05787 C 0.11888 -0.05926 0.12162 -0.06181 0.12448 -0.06297 C 0.12721 -0.06435 0.13021 -0.06435 0.13294 -0.06551 C 0.13672 -0.0669 0.1405 -0.06875 0.14427 -0.0706 C 0.15169 -0.07408 0.14583 -0.07269 0.1556 -0.07801 C 0.16068 -0.08102 0.16589 -0.08334 0.17123 -0.08565 C 0.17578 -0.08773 0.1806 -0.08912 0.18529 -0.09074 C 0.19375 -0.09329 0.20261 -0.09329 0.21081 -0.09815 C 0.21875 -0.10301 0.21354 -0.1 0.2263 -0.10579 L 0.25469 -0.11829 C 0.2724 -0.12616 0.25039 -0.11621 0.26458 -0.12338 C 0.26641 -0.12431 0.26836 -0.125 0.27018 -0.12593 C 0.27214 -0.12755 0.27383 -0.12986 0.27591 -0.13102 C 0.28542 -0.13611 0.29154 -0.13658 0.3013 -0.13843 C 0.30326 -0.13935 0.30508 -0.14074 0.30703 -0.14098 C 0.33906 -0.14653 0.32175 -0.13935 0.33672 -0.14607 C 0.34154 -0.15162 0.33971 -0.14885 0.34245 -0.15348 L 0.34245 -0.15348 " pathEditMode="relative" ptsTypes="AAAAAAAAAAAAAAAAAAAAAAAAAAAAAAA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33333E-6 L 6.25E-7 0.00023 C -0.00182 -0.04306 -0.00039 -0.02199 -0.00417 -0.06297 C -0.00469 -0.06806 -0.00469 -0.07338 -0.0056 -0.07824 L -0.00977 -0.1007 C -0.00938 -0.16621 -0.00938 -0.23172 -0.00846 -0.29699 C -0.00833 -0.30394 -0.00521 -0.31389 -0.00417 -0.31968 C -0.003 -0.32639 -0.00234 -0.33311 -0.0013 -0.33982 C -0.00052 -0.34584 0.00065 -0.35162 0.00143 -0.35741 C 0.00208 -0.3625 0.00234 -0.3676 0.00286 -0.37269 C 0.00338 -0.37732 0.00456 -0.38542 0.00573 -0.39028 C 0.00612 -0.3919 0.00664 -0.39352 0.00716 -0.39514 L 0.00716 -0.39491 " pathEditMode="relative" rAng="0" ptsTypes="AAAAAAAAAAAAA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1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7 L 0.19336 -0.6703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61" y="-3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-4.79167E-6 -0.30185 C -4.79167E-6 -0.43726 0.07318 -0.6037 0.13269 -0.6037 L 0.2655 -0.6037 " pathEditMode="relative" rAng="0" ptsTypes="AAAA"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-3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0.00023 L 2.70833E-6 0.00023 C 0.00104 -0.03773 0.00195 -0.08727 0.00547 -0.12408 C 0.01185 -0.18936 0.01093 -0.1588 0.01862 -0.2044 C 0.022 -0.22477 0.02422 -0.24607 0.02799 -0.26621 C 0.03489 -0.30417 0.03112 -0.27894 0.03554 -0.32153 C 0.03567 -0.32385 0.0362 -0.32593 0.03633 -0.32824 C 0.03672 -0.33125 0.03698 -0.33449 0.03737 -0.3375 C 0.03763 -0.33982 0.03802 -0.3419 0.03828 -0.34445 C 0.03854 -0.34746 0.03932 -0.35324 0.03932 -0.35301 L 0.03932 -0.35324 " pathEditMode="relative" rAng="0" ptsTypes="AAAAAAAAAAA"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6" y="-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9</cp:revision>
  <dcterms:created xsi:type="dcterms:W3CDTF">2024-04-12T19:51:00Z</dcterms:created>
  <dcterms:modified xsi:type="dcterms:W3CDTF">2024-11-01T09:46:43Z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7C693E836574465794181A4FAE90485A_12</vt:lpwstr>
  </property>
  <property fmtid="{D5CDD505-2E9C-101B-9397-08002B2CF9AE}" pid="3" name="KSOProductBuildVer">
    <vt:lpwstr>1033-12.2.0.17153</vt:lpwstr>
  </property>
</Properties>
</file>