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792" y="16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618427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884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Брудний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87376" y="1055950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75974" y="1660255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277608" y="1508265"/>
            <a:ext cx="2985596" cy="3815164"/>
            <a:chOff x="1368448" y="1511459"/>
            <a:chExt cx="2985596" cy="381516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883277" y="4618737"/>
              <a:ext cx="19768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207587" y="1131307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Товстий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863933" y="1981778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428524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1723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Великий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92820" y="2300681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51492" y="924709"/>
            <a:ext cx="3721232" cy="4421707"/>
            <a:chOff x="1128901" y="912043"/>
            <a:chExt cx="3721232" cy="4421707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742090" y="4625864"/>
              <a:ext cx="23182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505083" y="899451"/>
            <a:ext cx="3846589" cy="4446965"/>
            <a:chOff x="4496919" y="896612"/>
            <a:chExt cx="3846589" cy="4446965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405205" y="4635691"/>
              <a:ext cx="19928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Сумний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796422" y="1489516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41356" y="1210399"/>
            <a:ext cx="3401982" cy="4124566"/>
            <a:chOff x="4659408" y="1232342"/>
            <a:chExt cx="3401982" cy="412456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202637" y="4649022"/>
              <a:ext cx="2513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Солодкий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63078" y="899451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523744" y="1199132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80512" y="1428904"/>
            <a:ext cx="3091142" cy="3881262"/>
            <a:chOff x="1304401" y="1425112"/>
            <a:chExt cx="3091142" cy="3881262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937703" y="4598488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69642" y="1179460"/>
            <a:ext cx="3558714" cy="4130706"/>
            <a:chOff x="4608984" y="1207634"/>
            <a:chExt cx="3558714" cy="4130706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33545" y="4630454"/>
              <a:ext cx="23519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529226" y="1957370"/>
            <a:ext cx="2954915" cy="3374537"/>
            <a:chOff x="1368447" y="1908448"/>
            <a:chExt cx="2954915" cy="3374537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809092" y="4575099"/>
              <a:ext cx="1851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Довгий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355013" y="1547223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779192" y="1132791"/>
            <a:ext cx="3277194" cy="4214673"/>
            <a:chOff x="4662678" y="1170577"/>
            <a:chExt cx="3277194" cy="4214673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501125" y="4677364"/>
              <a:ext cx="17363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Рідкий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577961" y="1271544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33503" y="939402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29703" y="1100014"/>
            <a:ext cx="3443482" cy="4211171"/>
            <a:chOff x="4570718" y="1128723"/>
            <a:chExt cx="3443482" cy="4211171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126632" y="4632008"/>
              <a:ext cx="2209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33557" y="189620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22106" y="678284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9241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8C000B-8ED4-4B45-9A4D-C046E5873245}"/>
</file>

<file path=customXml/itemProps2.xml><?xml version="1.0" encoding="utf-8"?>
<ds:datastoreItem xmlns:ds="http://schemas.openxmlformats.org/officeDocument/2006/customXml" ds:itemID="{9A89306C-561A-4937-AD10-8324283E5C92}"/>
</file>

<file path=customXml/itemProps3.xml><?xml version="1.0" encoding="utf-8"?>
<ds:datastoreItem xmlns:ds="http://schemas.openxmlformats.org/officeDocument/2006/customXml" ds:itemID="{B3BA4347-A9C8-44FA-BEB2-3890B49D769C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2025-02-13T20:27:33Z</dcterms:created>
  <dcterms:modified xsi:type="dcterms:W3CDTF">2025-02-26T16:28:52Z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