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>
        <p:scale>
          <a:sx n="66" d="100"/>
          <a:sy n="66" d="100"/>
        </p:scale>
        <p:origin x="2196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4D82-EB3F-4749-BDFC-BBA5E53A6E05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BC2E-54A4-4B18-9752-21513FF5C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029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4D82-EB3F-4749-BDFC-BBA5E53A6E05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BC2E-54A4-4B18-9752-21513FF5C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780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4D82-EB3F-4749-BDFC-BBA5E53A6E05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BC2E-54A4-4B18-9752-21513FF5C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088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4D82-EB3F-4749-BDFC-BBA5E53A6E05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BC2E-54A4-4B18-9752-21513FF5C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230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4D82-EB3F-4749-BDFC-BBA5E53A6E05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BC2E-54A4-4B18-9752-21513FF5C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031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4D82-EB3F-4749-BDFC-BBA5E53A6E05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BC2E-54A4-4B18-9752-21513FF5C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140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4D82-EB3F-4749-BDFC-BBA5E53A6E05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BC2E-54A4-4B18-9752-21513FF5C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453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4D82-EB3F-4749-BDFC-BBA5E53A6E05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BC2E-54A4-4B18-9752-21513FF5C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263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4D82-EB3F-4749-BDFC-BBA5E53A6E05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BC2E-54A4-4B18-9752-21513FF5C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472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4D82-EB3F-4749-BDFC-BBA5E53A6E05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BC2E-54A4-4B18-9752-21513FF5C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275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4D82-EB3F-4749-BDFC-BBA5E53A6E05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BC2E-54A4-4B18-9752-21513FF5C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90113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94D82-EB3F-4749-BDFC-BBA5E53A6E05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6BC2E-54A4-4B18-9752-21513FF5C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042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1" cy="69389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6" r="12187"/>
          <a:stretch/>
        </p:blipFill>
        <p:spPr>
          <a:xfrm>
            <a:off x="103317" y="5771178"/>
            <a:ext cx="842677" cy="1187444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940" y="1041442"/>
            <a:ext cx="2672687" cy="267268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06089" y="300309"/>
            <a:ext cx="8102279" cy="56781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44" y="425629"/>
            <a:ext cx="7819317" cy="542748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7" t="-2988" r="13461" b="2988"/>
          <a:stretch/>
        </p:blipFill>
        <p:spPr>
          <a:xfrm flipH="1">
            <a:off x="923578" y="3159910"/>
            <a:ext cx="1494538" cy="2288306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2992895" y="6030627"/>
            <a:ext cx="4529007" cy="496239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latin typeface="Calibri" panose="020F0502020204030204" pitchFamily="34" charset="0"/>
              </a:rPr>
              <a:t>Тепер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Світлана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має</a:t>
            </a:r>
            <a:r>
              <a:rPr lang="ru-RU" b="1" dirty="0">
                <a:latin typeface="Calibri" panose="020F0502020204030204" pitchFamily="34" charset="0"/>
              </a:rPr>
              <a:t> свою </a:t>
            </a:r>
            <a:r>
              <a:rPr lang="ru-RU" b="1" dirty="0" err="1">
                <a:latin typeface="Calibri" panose="020F0502020204030204" pitchFamily="34" charset="0"/>
              </a:rPr>
              <a:t>кімнату</a:t>
            </a:r>
            <a:r>
              <a:rPr lang="ru-RU" b="1" dirty="0"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95" y="3553898"/>
            <a:ext cx="1816129" cy="204314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106" y="3656891"/>
            <a:ext cx="2630521" cy="2630521"/>
          </a:xfrm>
          <a:prstGeom prst="rect">
            <a:avLst/>
          </a:prstGeom>
        </p:spPr>
      </p:pic>
      <p:sp>
        <p:nvSpPr>
          <p:cNvPr id="17" name="Скругленный прямоугольник 16"/>
          <p:cNvSpPr/>
          <p:nvPr/>
        </p:nvSpPr>
        <p:spPr>
          <a:xfrm>
            <a:off x="2818174" y="6036469"/>
            <a:ext cx="4048836" cy="572915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latin typeface="Calibri" panose="020F0502020204030204" pitchFamily="34" charset="0"/>
              </a:rPr>
              <a:t>Біля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вікна</a:t>
            </a:r>
            <a:r>
              <a:rPr lang="ru-RU" b="1" dirty="0">
                <a:latin typeface="Calibri" panose="020F0502020204030204" pitchFamily="34" charset="0"/>
              </a:rPr>
              <a:t> поставили </a:t>
            </a:r>
            <a:r>
              <a:rPr lang="ru-RU" b="1" dirty="0" err="1">
                <a:latin typeface="Calibri" panose="020F0502020204030204" pitchFamily="34" charset="0"/>
              </a:rPr>
              <a:t>стіл</a:t>
            </a:r>
            <a:r>
              <a:rPr lang="ru-RU" b="1" dirty="0">
                <a:latin typeface="Calibri" panose="020F0502020204030204" pitchFamily="34" charset="0"/>
              </a:rPr>
              <a:t> та </a:t>
            </a:r>
            <a:r>
              <a:rPr lang="ru-RU" b="1" dirty="0" err="1">
                <a:latin typeface="Calibri" panose="020F0502020204030204" pitchFamily="34" charset="0"/>
              </a:rPr>
              <a:t>стілець</a:t>
            </a:r>
            <a:r>
              <a:rPr lang="ru-RU" b="1" dirty="0"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85" b="16645"/>
          <a:stretch/>
        </p:blipFill>
        <p:spPr>
          <a:xfrm>
            <a:off x="3763291" y="792448"/>
            <a:ext cx="2455155" cy="1555845"/>
          </a:xfrm>
          <a:prstGeom prst="rect">
            <a:avLst/>
          </a:prstGeom>
        </p:spPr>
      </p:pic>
      <p:sp>
        <p:nvSpPr>
          <p:cNvPr id="19" name="Скругленный прямоугольник 18"/>
          <p:cNvSpPr/>
          <p:nvPr/>
        </p:nvSpPr>
        <p:spPr>
          <a:xfrm>
            <a:off x="2643133" y="6003242"/>
            <a:ext cx="5126288" cy="572915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Calibri" panose="020F0502020204030204" pitchFamily="34" charset="0"/>
              </a:rPr>
              <a:t>На </a:t>
            </a:r>
            <a:r>
              <a:rPr lang="ru-RU" b="1" dirty="0" err="1">
                <a:latin typeface="Calibri" panose="020F0502020204030204" pitchFamily="34" charset="0"/>
              </a:rPr>
              <a:t>стіну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повісили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полицю</a:t>
            </a:r>
            <a:r>
              <a:rPr lang="ru-RU" b="1" dirty="0">
                <a:latin typeface="Calibri" panose="020F0502020204030204" pitchFamily="34" charset="0"/>
              </a:rPr>
              <a:t> з книжками.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29"/>
          <a:stretch/>
        </p:blipFill>
        <p:spPr>
          <a:xfrm>
            <a:off x="3719302" y="2625291"/>
            <a:ext cx="2456699" cy="237254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941" y="3308251"/>
            <a:ext cx="672411" cy="672411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4168547" y="2781328"/>
            <a:ext cx="1467276" cy="587537"/>
            <a:chOff x="4168547" y="2781328"/>
            <a:chExt cx="1467276" cy="587537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2592" y="2793490"/>
              <a:ext cx="575375" cy="575375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2006" y="2781328"/>
              <a:ext cx="587537" cy="587537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8547" y="2835335"/>
              <a:ext cx="531315" cy="531315"/>
            </a:xfrm>
            <a:prstGeom prst="rect">
              <a:avLst/>
            </a:prstGeom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7399" y="2911038"/>
              <a:ext cx="378424" cy="378424"/>
            </a:xfrm>
            <a:prstGeom prst="rect">
              <a:avLst/>
            </a:prstGeom>
          </p:spPr>
        </p:pic>
      </p:grpSp>
      <p:sp>
        <p:nvSpPr>
          <p:cNvPr id="27" name="Скругленный прямоугольник 26"/>
          <p:cNvSpPr/>
          <p:nvPr/>
        </p:nvSpPr>
        <p:spPr>
          <a:xfrm>
            <a:off x="1733087" y="5984370"/>
            <a:ext cx="6691159" cy="615697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latin typeface="Calibri" panose="020F0502020204030204" pitchFamily="34" charset="0"/>
              </a:rPr>
              <a:t>Біля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стіни</a:t>
            </a:r>
            <a:r>
              <a:rPr lang="ru-RU" b="1" dirty="0">
                <a:latin typeface="Calibri" panose="020F0502020204030204" pitchFamily="34" charset="0"/>
              </a:rPr>
              <a:t> поставили </a:t>
            </a:r>
            <a:r>
              <a:rPr lang="ru-RU" b="1" dirty="0" err="1">
                <a:latin typeface="Calibri" panose="020F0502020204030204" pitchFamily="34" charset="0"/>
              </a:rPr>
              <a:t>полицю</a:t>
            </a:r>
            <a:r>
              <a:rPr lang="ru-RU" b="1" dirty="0">
                <a:latin typeface="Calibri" panose="020F0502020204030204" pitchFamily="34" charset="0"/>
              </a:rPr>
              <a:t> з </a:t>
            </a:r>
            <a:r>
              <a:rPr lang="ru-RU" b="1" dirty="0" err="1">
                <a:latin typeface="Calibri" panose="020F0502020204030204" pitchFamily="34" charset="0"/>
              </a:rPr>
              <a:t>мозаїками</a:t>
            </a:r>
            <a:r>
              <a:rPr lang="ru-RU" b="1" dirty="0">
                <a:latin typeface="Calibri" panose="020F0502020204030204" pitchFamily="34" charset="0"/>
              </a:rPr>
              <a:t> та </a:t>
            </a:r>
            <a:r>
              <a:rPr lang="ru-RU" b="1" dirty="0" err="1">
                <a:latin typeface="Calibri" panose="020F0502020204030204" pitchFamily="34" charset="0"/>
              </a:rPr>
              <a:t>дитячим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посудом</a:t>
            </a:r>
            <a:r>
              <a:rPr lang="ru-RU" b="1" dirty="0"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491" y="3367685"/>
            <a:ext cx="628252" cy="62825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570" y="4034512"/>
            <a:ext cx="900004" cy="90000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426" y="4059337"/>
            <a:ext cx="902812" cy="902812"/>
          </a:xfrm>
          <a:prstGeom prst="rect">
            <a:avLst/>
          </a:prstGeom>
        </p:spPr>
      </p:pic>
      <p:sp>
        <p:nvSpPr>
          <p:cNvPr id="29" name="Скругленный прямоугольник 28"/>
          <p:cNvSpPr/>
          <p:nvPr/>
        </p:nvSpPr>
        <p:spPr>
          <a:xfrm>
            <a:off x="3363238" y="6048988"/>
            <a:ext cx="3213164" cy="503131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latin typeface="Calibri" panose="020F0502020204030204" pitchFamily="34" charset="0"/>
              </a:rPr>
              <a:t>Світлані</a:t>
            </a:r>
            <a:r>
              <a:rPr lang="ru-RU" b="1" dirty="0">
                <a:latin typeface="Calibri" panose="020F0502020204030204" pitchFamily="34" charset="0"/>
              </a:rPr>
              <a:t> купили </a:t>
            </a:r>
            <a:r>
              <a:rPr lang="ru-RU" b="1" dirty="0" err="1">
                <a:latin typeface="Calibri" panose="020F0502020204030204" pitchFamily="34" charset="0"/>
              </a:rPr>
              <a:t>дві</a:t>
            </a:r>
            <a:r>
              <a:rPr lang="ru-RU" b="1" dirty="0">
                <a:latin typeface="Calibri" panose="020F0502020204030204" pitchFamily="34" charset="0"/>
              </a:rPr>
              <a:t> ляльки.</a:t>
            </a:r>
          </a:p>
        </p:txBody>
      </p:sp>
      <p:grpSp>
        <p:nvGrpSpPr>
          <p:cNvPr id="31" name="Группа 30"/>
          <p:cNvGrpSpPr/>
          <p:nvPr/>
        </p:nvGrpSpPr>
        <p:grpSpPr>
          <a:xfrm>
            <a:off x="3948927" y="3844682"/>
            <a:ext cx="1696779" cy="1696779"/>
            <a:chOff x="4302069" y="3756444"/>
            <a:chExt cx="1696779" cy="1696779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2069" y="3756444"/>
              <a:ext cx="1696779" cy="1696779"/>
            </a:xfrm>
            <a:prstGeom prst="rect">
              <a:avLst/>
            </a:prstGeom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4079">
              <a:off x="4822633" y="4001850"/>
              <a:ext cx="579953" cy="579953"/>
            </a:xfrm>
            <a:prstGeom prst="rect">
              <a:avLst/>
            </a:prstGeom>
          </p:spPr>
        </p:pic>
      </p:grpSp>
      <p:sp>
        <p:nvSpPr>
          <p:cNvPr id="33" name="Скругленный прямоугольник 32"/>
          <p:cNvSpPr/>
          <p:nvPr/>
        </p:nvSpPr>
        <p:spPr>
          <a:xfrm>
            <a:off x="3441847" y="6028229"/>
            <a:ext cx="3802438" cy="502649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Calibri" panose="020F0502020204030204" pitchFamily="34" charset="0"/>
              </a:rPr>
              <a:t>Для </a:t>
            </a:r>
            <a:r>
              <a:rPr lang="ru-RU" b="1" dirty="0" err="1">
                <a:latin typeface="Calibri" panose="020F0502020204030204" pitchFamily="34" charset="0"/>
              </a:rPr>
              <a:t>ляльок</a:t>
            </a:r>
            <a:r>
              <a:rPr lang="ru-RU" b="1" dirty="0">
                <a:latin typeface="Calibri" panose="020F0502020204030204" pitchFamily="34" charset="0"/>
              </a:rPr>
              <a:t> купили </a:t>
            </a:r>
            <a:r>
              <a:rPr lang="ru-RU" b="1" dirty="0" err="1">
                <a:latin typeface="Calibri" panose="020F0502020204030204" pitchFamily="34" charset="0"/>
              </a:rPr>
              <a:t>гарну</a:t>
            </a:r>
            <a:r>
              <a:rPr lang="ru-RU" b="1" dirty="0">
                <a:latin typeface="Calibri" panose="020F0502020204030204" pitchFamily="34" charset="0"/>
              </a:rPr>
              <a:t> коляску.</a:t>
            </a: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611" y="3995937"/>
            <a:ext cx="1275820" cy="1574194"/>
          </a:xfrm>
          <a:prstGeom prst="rect">
            <a:avLst/>
          </a:prstGeom>
        </p:spPr>
      </p:pic>
      <p:sp>
        <p:nvSpPr>
          <p:cNvPr id="35" name="Скругленный прямоугольник 34"/>
          <p:cNvSpPr/>
          <p:nvPr/>
        </p:nvSpPr>
        <p:spPr>
          <a:xfrm>
            <a:off x="3004459" y="6089238"/>
            <a:ext cx="4617100" cy="473490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Calibri" panose="020F0502020204030204" pitchFamily="34" charset="0"/>
              </a:rPr>
              <a:t>У </a:t>
            </a:r>
            <a:r>
              <a:rPr lang="ru-RU" b="1" dirty="0" err="1">
                <a:latin typeface="Calibri" panose="020F0502020204030204" pitchFamily="34" charset="0"/>
              </a:rPr>
              <a:t>гості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Світлана</a:t>
            </a:r>
            <a:r>
              <a:rPr lang="ru-RU" b="1" dirty="0">
                <a:latin typeface="Calibri" panose="020F0502020204030204" pitchFamily="34" charset="0"/>
              </a:rPr>
              <a:t> покликала подругу Соню.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3194328" y="6044724"/>
            <a:ext cx="3464918" cy="562124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latin typeface="Calibri" panose="020F0502020204030204" pitchFamily="34" charset="0"/>
              </a:rPr>
              <a:t>Показати</a:t>
            </a:r>
            <a:r>
              <a:rPr lang="ru-RU" b="1" dirty="0">
                <a:latin typeface="Calibri" panose="020F0502020204030204" pitchFamily="34" charset="0"/>
              </a:rPr>
              <a:t> свою </a:t>
            </a:r>
            <a:r>
              <a:rPr lang="ru-RU" b="1" dirty="0" err="1">
                <a:latin typeface="Calibri" panose="020F0502020204030204" pitchFamily="34" charset="0"/>
              </a:rPr>
              <a:t>кімнату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Соні</a:t>
            </a:r>
            <a:r>
              <a:rPr lang="ru-RU" b="1" dirty="0">
                <a:latin typeface="Calibri" panose="020F0502020204030204" pitchFamily="34" charset="0"/>
              </a:rPr>
              <a:t>.</a:t>
            </a:r>
          </a:p>
        </p:txBody>
      </p:sp>
      <p:grpSp>
        <p:nvGrpSpPr>
          <p:cNvPr id="37" name="Группа 36"/>
          <p:cNvGrpSpPr/>
          <p:nvPr/>
        </p:nvGrpSpPr>
        <p:grpSpPr>
          <a:xfrm>
            <a:off x="2864659" y="2408639"/>
            <a:ext cx="4349766" cy="3475168"/>
            <a:chOff x="2030423" y="2434989"/>
            <a:chExt cx="4349766" cy="3475168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6211" y="2526179"/>
              <a:ext cx="3383978" cy="3383978"/>
            </a:xfrm>
            <a:prstGeom prst="rect">
              <a:avLst/>
            </a:prstGeom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0423" y="2434989"/>
              <a:ext cx="3460555" cy="3460555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3455" y="4594073"/>
              <a:ext cx="1211826" cy="1211826"/>
            </a:xfrm>
            <a:prstGeom prst="rect">
              <a:avLst/>
            </a:prstGeom>
          </p:spPr>
        </p:pic>
      </p:grpSp>
      <p:sp>
        <p:nvSpPr>
          <p:cNvPr id="41" name="Скругленный прямоугольник 40"/>
          <p:cNvSpPr/>
          <p:nvPr/>
        </p:nvSpPr>
        <p:spPr>
          <a:xfrm>
            <a:off x="2090779" y="5995751"/>
            <a:ext cx="5842396" cy="592933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Мама і </a:t>
            </a:r>
            <a:r>
              <a:rPr lang="ru-RU" b="1" dirty="0" err="1"/>
              <a:t>Тато</a:t>
            </a:r>
            <a:r>
              <a:rPr lang="ru-RU" b="1" dirty="0"/>
              <a:t> </a:t>
            </a:r>
            <a:r>
              <a:rPr lang="ru-RU" b="1" dirty="0" err="1"/>
              <a:t>зробили</a:t>
            </a:r>
            <a:r>
              <a:rPr lang="ru-RU" b="1" dirty="0"/>
              <a:t> ремонт у </a:t>
            </a:r>
            <a:r>
              <a:rPr lang="ru-RU" b="1" dirty="0" err="1"/>
              <a:t>спальні</a:t>
            </a:r>
            <a:r>
              <a:rPr lang="ru-RU" b="1" dirty="0"/>
              <a:t>.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2535761" y="6004817"/>
            <a:ext cx="5115580" cy="543992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/>
              <a:t>Соні</a:t>
            </a:r>
            <a:r>
              <a:rPr lang="ru-RU" b="1" dirty="0"/>
              <a:t> </a:t>
            </a:r>
            <a:r>
              <a:rPr lang="ru-RU" b="1" dirty="0" err="1"/>
              <a:t>сподобалася</a:t>
            </a:r>
            <a:r>
              <a:rPr lang="ru-RU" b="1" dirty="0"/>
              <a:t> </a:t>
            </a:r>
            <a:r>
              <a:rPr lang="ru-RU" b="1" dirty="0" err="1"/>
              <a:t>кімната</a:t>
            </a:r>
            <a:r>
              <a:rPr lang="ru-RU" b="1" dirty="0"/>
              <a:t> </a:t>
            </a:r>
            <a:r>
              <a:rPr lang="ru-RU" b="1" dirty="0" err="1"/>
              <a:t>Світлани</a:t>
            </a:r>
            <a:r>
              <a:rPr lang="ru-RU" b="1" dirty="0"/>
              <a:t>.</a:t>
            </a:r>
          </a:p>
        </p:txBody>
      </p:sp>
      <p:pic>
        <p:nvPicPr>
          <p:cNvPr id="149" name="Picture 148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251372" y="3841172"/>
            <a:ext cx="2828925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75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6 L -0.2957 -0.03032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92" y="-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4" grpId="1" animBg="1"/>
      <p:bldP spid="14" grpId="2" animBg="1"/>
      <p:bldP spid="17" grpId="0" animBg="1"/>
      <p:bldP spid="17" grpId="1" animBg="1"/>
      <p:bldP spid="19" grpId="0" animBg="1"/>
      <p:bldP spid="19" grpId="1" animBg="1"/>
      <p:bldP spid="27" grpId="0" animBg="1"/>
      <p:bldP spid="27" grpId="1" animBg="1"/>
      <p:bldP spid="29" grpId="0" animBg="1"/>
      <p:bldP spid="29" grpId="1" animBg="1"/>
      <p:bldP spid="33" grpId="0" animBg="1"/>
      <p:bldP spid="33" grpId="1" animBg="1"/>
      <p:bldP spid="35" grpId="0" animBg="1"/>
      <p:bldP spid="35" grpId="1" animBg="1"/>
      <p:bldP spid="36" grpId="0" animBg="1"/>
      <p:bldP spid="36" grpId="1" animBg="1"/>
      <p:bldP spid="41" grpId="0" animBg="1"/>
      <p:bldP spid="41" grpId="1" animBg="1"/>
      <p:bldP spid="4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66</Words>
  <Application>Microsoft Office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27</cp:revision>
  <dcterms:created xsi:type="dcterms:W3CDTF">2024-08-13T11:15:14Z</dcterms:created>
  <dcterms:modified xsi:type="dcterms:W3CDTF">2024-11-27T20:19:18Z</dcterms:modified>
</cp:coreProperties>
</file>