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804"/>
      </p:cViewPr>
      <p:guideLst>
        <p:guide orient="horz" pos="2162"/>
        <p:guide pos="38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0" Type="http://schemas.openxmlformats.org/officeDocument/2006/relationships/image" Target="../media/image5.png"/><Relationship Id="rId11" Type="http://schemas.microsoft.com/office/2007/relationships/hdphoto" Target="../media/hdphoto4.wdp"/><Relationship Id="rId12" Type="http://schemas.openxmlformats.org/officeDocument/2006/relationships/image" Target="../media/image6.png"/><Relationship Id="rId13" Type="http://schemas.microsoft.com/office/2007/relationships/hdphoto" Target="../media/hdphoto5.wdp"/><Relationship Id="rId14" Type="http://schemas.openxmlformats.org/officeDocument/2006/relationships/image" Target="../media/image7.png"/><Relationship Id="rId15" Type="http://schemas.microsoft.com/office/2007/relationships/hdphoto" Target="../media/hdphoto6.wdp"/><Relationship Id="rId16" Type="http://schemas.openxmlformats.org/officeDocument/2006/relationships/image" Target="../media/image8.png"/><Relationship Id="rId17" Type="http://schemas.microsoft.com/office/2007/relationships/hdphoto" Target="../media/hdphoto7.wdp"/><Relationship Id="rId18" Type="http://schemas.openxmlformats.org/officeDocument/2006/relationships/image" Target="../media/image9.png"/><Relationship Id="rId19" Type="http://schemas.microsoft.com/office/2007/relationships/hdphoto" Target="../media/hdphoto8.wdp"/><Relationship Id="rId20" Type="http://schemas.openxmlformats.org/officeDocument/2006/relationships/image" Target="../media/image10.png"/><Relationship Id="rId21" Type="http://schemas.microsoft.com/office/2007/relationships/hdphoto" Target="../media/hdphoto9.wdp"/><Relationship Id="rId22" Type="http://schemas.openxmlformats.org/officeDocument/2006/relationships/image" Target="../media/image11.png"/><Relationship Id="rId23" Type="http://schemas.microsoft.com/office/2007/relationships/hdphoto" Target="../media/hdphoto10.wdp"/><Relationship Id="rId24" Type="http://schemas.openxmlformats.org/officeDocument/2006/relationships/image" Target="../media/image12.png"/><Relationship Id="rId25" Type="http://schemas.microsoft.com/office/2007/relationships/hdphoto" Target="../media/hdphoto11.wdp"/><Relationship Id="rId26" Type="http://schemas.openxmlformats.org/officeDocument/2006/relationships/image" Target="../media/image13.png"/><Relationship Id="rId2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14941"/>
          <a:stretch>
            <a:fillRect/>
          </a:stretch>
        </p:blipFill>
        <p:spPr>
          <a:xfrm>
            <a:off x="-12722" y="1"/>
            <a:ext cx="12217443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>
            <a:off x="536497" y="3018216"/>
            <a:ext cx="1024739" cy="2143830"/>
          </a:xfrm>
          <a:prstGeom prst="rect">
            <a:avLst/>
          </a:prstGeom>
        </p:spPr>
      </p:pic>
      <p:grpSp>
        <p:nvGrpSpPr>
          <p:cNvPr id="6" name="Групувати 5"/>
          <p:cNvGrpSpPr/>
          <p:nvPr/>
        </p:nvGrpSpPr>
        <p:grpSpPr>
          <a:xfrm>
            <a:off x="5500295" y="2867045"/>
            <a:ext cx="2224991" cy="2525988"/>
            <a:chOff x="5500295" y="2867045"/>
            <a:chExt cx="2224991" cy="252598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575068" flipH="1">
              <a:off x="7513149" y="3945710"/>
              <a:ext cx="256112" cy="162949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096177" flipH="1">
              <a:off x="7496970" y="3596293"/>
              <a:ext cx="293683" cy="16294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5625" b="93262" l="0" r="6464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3105" y2="20605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2344" y1="46289" x2="1660" y2="46680"/>
                          <a14:foregroundMark x1="61621" y1="58594" x2="61621" y2="58594"/>
                          <a14:foregroundMark x1="64648" y1="47949" x2="64648" y2="4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13387" r="32331" b="5037"/>
            <a:stretch>
              <a:fillRect/>
            </a:stretch>
          </p:blipFill>
          <p:spPr>
            <a:xfrm flipH="1">
              <a:off x="5500295" y="2867045"/>
              <a:ext cx="2095443" cy="2525988"/>
            </a:xfrm>
            <a:prstGeom prst="rect">
              <a:avLst/>
            </a:prstGeom>
          </p:spPr>
        </p:pic>
      </p:grpSp>
      <p:pic>
        <p:nvPicPr>
          <p:cNvPr id="194" name="Рисунок 19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641" b="89941" l="58301" r="99219">
                        <a14:foregroundMark x1="82715" y1="7129" x2="87012" y2="6738"/>
                        <a14:foregroundMark x1="98242" y1="40527" x2="97266" y2="47266"/>
                        <a14:foregroundMark x1="91406" y1="66113" x2="84668" y2="71094"/>
                        <a14:foregroundMark x1="58496" y1="68750" x2="59375" y2="69824"/>
                        <a14:foregroundMark x1="64941" y1="87891" x2="64551" y2="90039"/>
                        <a14:foregroundMark x1="99219" y1="70703" x2="99219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22" t="900" b="5191"/>
          <a:stretch>
            <a:fillRect/>
          </a:stretch>
        </p:blipFill>
        <p:spPr>
          <a:xfrm>
            <a:off x="6072860" y="3318363"/>
            <a:ext cx="1020040" cy="2213375"/>
          </a:xfrm>
          <a:prstGeom prst="rect">
            <a:avLst/>
          </a:pr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>
            <a:off x="3470997" y="4130039"/>
            <a:ext cx="1512419" cy="2339368"/>
          </a:xfrm>
          <a:prstGeom prst="rect">
            <a:avLst/>
          </a:pr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 flipH="1">
            <a:off x="2010541" y="2919164"/>
            <a:ext cx="1024739" cy="2143830"/>
          </a:xfrm>
          <a:prstGeom prst="rect">
            <a:avLst/>
          </a:pr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1543004" flipH="1">
            <a:off x="1467702" y="2739121"/>
            <a:ext cx="1415897" cy="2121758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 flipH="1">
            <a:off x="2813286" y="4563081"/>
            <a:ext cx="1001518" cy="2175715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20056996">
            <a:off x="692073" y="2838173"/>
            <a:ext cx="1415897" cy="2121758"/>
          </a:xfrm>
          <a:prstGeom prst="rect">
            <a:avLst/>
          </a:prstGeom>
        </p:spPr>
      </p:pic>
      <p:pic>
        <p:nvPicPr>
          <p:cNvPr id="217" name="Рисунок 216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2093" b="88869" l="25749" r="99601">
                        <a14:foregroundMark x1="25749" y1="84061" x2="31687" y2="82458"/>
                        <a14:foregroundMark x1="30589" y1="83615" x2="56687" y2="81478"/>
                        <a14:foregroundMark x1="56687" y1="81478" x2="56687" y2="81478"/>
                        <a14:foregroundMark x1="42216" y1="78362" x2="60729" y2="77026"/>
                        <a14:foregroundMark x1="60729" y1="77026" x2="74451" y2="78362"/>
                        <a14:foregroundMark x1="62026" y1="68121" x2="92864" y2="89225"/>
                        <a14:foregroundMark x1="92864" y1="89225" x2="92764" y2="89225"/>
                        <a14:foregroundMark x1="86926" y1="60374" x2="94411" y2="81745"/>
                        <a14:foregroundMark x1="96657" y1="53072" x2="94611" y2="81745"/>
                        <a14:foregroundMark x1="99102" y1="55120" x2="98852" y2="76759"/>
                        <a14:foregroundMark x1="78293" y1="63402" x2="85629" y2="78362"/>
                        <a14:foregroundMark x1="73453" y1="67765" x2="78044" y2="73286"/>
                        <a14:foregroundMark x1="92515" y1="84862" x2="98802" y2="84239"/>
                        <a14:foregroundMark x1="99301" y1="83437" x2="99601" y2="84862"/>
                        <a14:foregroundMark x1="80040" y1="83081" x2="61627" y2="81834"/>
                        <a14:foregroundMark x1="56587" y1="82458" x2="62275" y2="84417"/>
                        <a14:foregroundMark x1="62275" y1="84417" x2="69112" y2="84328"/>
                        <a14:foregroundMark x1="70409" y1="84061" x2="74850" y2="83615"/>
                        <a14:foregroundMark x1="74850" y1="83615" x2="77894" y2="83615"/>
                        <a14:foregroundMark x1="78792" y1="84595" x2="81287" y2="85218"/>
                        <a14:foregroundMark x1="57834" y1="83882" x2="45908" y2="83348"/>
                        <a14:foregroundMark x1="43263" y1="84328" x2="50599" y2="84951"/>
                        <a14:foregroundMark x1="50599" y1="84951" x2="50649" y2="84862"/>
                        <a14:foregroundMark x1="49850" y1="84328" x2="62425" y2="82369"/>
                        <a14:foregroundMark x1="62425" y1="82369" x2="62575" y2="82369"/>
                        <a14:foregroundMark x1="58383" y1="83704" x2="60778" y2="84951"/>
                        <a14:foregroundMark x1="60878" y1="84595" x2="52495" y2="83882"/>
                        <a14:foregroundMark x1="40070" y1="84684" x2="46906" y2="85485"/>
                        <a14:foregroundMark x1="48703" y1="85752" x2="56936" y2="85218"/>
                        <a14:backgroundMark x1="24750" y1="81478" x2="34082" y2="55744"/>
                        <a14:backgroundMark x1="28942" y1="78451" x2="36028" y2="72395"/>
                        <a14:backgroundMark x1="36028" y1="72395" x2="45060" y2="55922"/>
                        <a14:backgroundMark x1="42764" y1="68388" x2="51148" y2="53785"/>
                        <a14:backgroundMark x1="51148" y1="53785" x2="51148" y2="53695"/>
                        <a14:backgroundMark x1="53643" y1="64025" x2="57984" y2="52004"/>
                        <a14:backgroundMark x1="58084" y1="62066" x2="66617" y2="56011"/>
                      </a14:backgroundRemoval>
                    </a14:imgEffect>
                  </a14:imgLayer>
                </a14:imgProps>
              </a:ext>
            </a:extLst>
          </a:blip>
          <a:srcRect l="21225" t="61509" b="14942"/>
          <a:stretch>
            <a:fillRect/>
          </a:stretch>
        </p:blipFill>
        <p:spPr>
          <a:xfrm>
            <a:off x="2580428" y="4958239"/>
            <a:ext cx="9624293" cy="18970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>
            <a:off x="8345078" y="3716354"/>
            <a:ext cx="1664919" cy="22133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>
            <a:off x="8477350" y="3626640"/>
            <a:ext cx="1651087" cy="2200138"/>
          </a:xfrm>
          <a:prstGeom prst="rect">
            <a:avLst/>
          </a:prstGeom>
        </p:spPr>
      </p:pic>
      <p:pic>
        <p:nvPicPr>
          <p:cNvPr id="216" name="Рисунок 215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 flipH="1">
            <a:off x="9751043" y="3300898"/>
            <a:ext cx="1651087" cy="2200138"/>
          </a:xfrm>
          <a:prstGeom prst="rect">
            <a:avLst/>
          </a:prstGeom>
        </p:spPr>
      </p:pic>
      <p:pic>
        <p:nvPicPr>
          <p:cNvPr id="215" name="Рисунок 214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 flipH="1">
            <a:off x="9869483" y="3339512"/>
            <a:ext cx="1664919" cy="2213375"/>
          </a:xfrm>
          <a:prstGeom prst="rect">
            <a:avLst/>
          </a:prstGeom>
        </p:spPr>
      </p:pic>
      <p:pic>
        <p:nvPicPr>
          <p:cNvPr id="214" name="Рисунок 213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 flipH="1">
            <a:off x="2473033" y="4481254"/>
            <a:ext cx="1512419" cy="23393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>
            <a:off x="3726448" y="4193852"/>
            <a:ext cx="1001518" cy="2175715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952750" y="1205230"/>
            <a:ext cx="1343025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2024-04-14T12:39:00Z</dcterms:created>
  <dcterms:modified xsi:type="dcterms:W3CDTF">2024-10-30T11:36:26Z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2D87652EAF8B48F4A2EE3993F981DD3B_12</vt:lpwstr>
  </property>
  <property fmtid="{D5CDD505-2E9C-101B-9397-08002B2CF9AE}" pid="3" name="KSOProductBuildVer">
    <vt:lpwstr>1033-12.2.0.17153</vt:lpwstr>
  </property>
</Properties>
</file>