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206" y="8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B23CD3-8088-47C3-9F43-6D254D8895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AED49154-633A-45F2-A58A-2FDE473E06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3978359-227F-485B-9228-3BB97F1381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92D35-7334-4F78-8B17-03A38E611546}" type="datetimeFigureOut">
              <a:rPr lang="uk-UA" smtClean="0"/>
              <a:t>23.10.2024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5428A59-1CF6-45AA-AC4A-C70CF4FC13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1D4CC3C-4EC5-4F63-8D18-74EC4D82A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6293E-C9FA-4B45-AD0A-15C08FF6F54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072050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FC574C-C920-4A19-A708-6B8D412FF0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5BB8530C-565A-45E9-BF4A-D920D113C8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E9749C3-033E-4774-B73C-6668B04DD8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92D35-7334-4F78-8B17-03A38E611546}" type="datetimeFigureOut">
              <a:rPr lang="uk-UA" smtClean="0"/>
              <a:t>23.10.2024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211C1BD-1727-4519-8C3F-606E12C084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051FD1F-B392-4F4C-ADA5-496DFA8E2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6293E-C9FA-4B45-AD0A-15C08FF6F54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096400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3B3C76D1-DE1E-43B8-99B4-896378FE0A6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1FCD11DF-8E22-4C8E-92E2-EF82172C0D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A3C8508-FD92-420D-9CB4-EA5677A280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92D35-7334-4F78-8B17-03A38E611546}" type="datetimeFigureOut">
              <a:rPr lang="uk-UA" smtClean="0"/>
              <a:t>23.10.2024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50A0A0F-3914-4B08-BA16-0C00D2DF7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7EB1A08-6429-4622-A43A-C88326E29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6293E-C9FA-4B45-AD0A-15C08FF6F54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198813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013502-0BB4-4434-877D-037975F91C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8061CBA-70BF-4037-8931-E91A3C5FD8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539C390-1D4D-4E38-A755-BEA09C984F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92D35-7334-4F78-8B17-03A38E611546}" type="datetimeFigureOut">
              <a:rPr lang="uk-UA" smtClean="0"/>
              <a:t>23.10.2024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146B896-0616-454D-880C-10069C9E2F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2323D82-24C4-4F21-92C6-80E732F39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6293E-C9FA-4B45-AD0A-15C08FF6F54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412931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1825BB-4F16-4692-A281-14C1FCF505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1D6B72E-0A9D-45C8-BADD-08E3658697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59492D9-5547-49CC-8E01-070097E4B1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92D35-7334-4F78-8B17-03A38E611546}" type="datetimeFigureOut">
              <a:rPr lang="uk-UA" smtClean="0"/>
              <a:t>23.10.2024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4A4F309-CFE6-4F42-AD6A-A1F15084A6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5BB6794-A3A4-4B76-81DF-3C19D6CAB0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6293E-C9FA-4B45-AD0A-15C08FF6F54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623674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487950-4DA9-4D2F-BA2F-2818703559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D75AE1ED-797B-4D01-8918-1F703A4975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F2E9EC66-61AA-4AF9-AF5E-7B7FC3CAE9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F7244A5F-64FC-4E66-A256-0C3F83B299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92D35-7334-4F78-8B17-03A38E611546}" type="datetimeFigureOut">
              <a:rPr lang="uk-UA" smtClean="0"/>
              <a:t>23.10.2024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6C7A61DC-A823-4A43-AE99-9E8EB3E58A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A2276F15-5E96-421B-8940-2A504CF68D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6293E-C9FA-4B45-AD0A-15C08FF6F54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645287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13DB7C-8E3A-4AF3-9EFA-E2A3E5AF9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9F35A88-6A8A-4462-96D9-33909C52EF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40EF1AAB-ADB4-4241-9799-CDB9D19D89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50F19E6F-EAA5-48C7-9F3C-E50F11C6C8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DA95E521-8C29-47C7-8D30-D8ACBCDF32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5F60222E-6720-4267-A42F-50803E301B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92D35-7334-4F78-8B17-03A38E611546}" type="datetimeFigureOut">
              <a:rPr lang="uk-UA" smtClean="0"/>
              <a:t>23.10.2024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C7ADA3BE-1ACE-40C3-A5AB-ED13707D33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4CBF3290-0182-4C0A-A2D6-E768E3ACC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6293E-C9FA-4B45-AD0A-15C08FF6F54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496424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F66949-4006-438E-9777-82B3E87A5B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37265A83-BB4B-4751-9050-09181B260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92D35-7334-4F78-8B17-03A38E611546}" type="datetimeFigureOut">
              <a:rPr lang="uk-UA" smtClean="0"/>
              <a:t>23.10.2024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E8C3C9DA-082F-4950-87C2-71E52FEE5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64B800F4-6B20-4C45-9522-4E61326C82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6293E-C9FA-4B45-AD0A-15C08FF6F54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983876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22A6B4CF-4E25-47D6-A079-D7B8B450E3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92D35-7334-4F78-8B17-03A38E611546}" type="datetimeFigureOut">
              <a:rPr lang="uk-UA" smtClean="0"/>
              <a:t>23.10.2024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43898B1C-17A5-4816-8F1D-DDCC94E354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252E69DB-525B-42B3-BDB3-9490884F6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6293E-C9FA-4B45-AD0A-15C08FF6F54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908926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65E23C-DAD0-4EF1-8EAB-D1B54794B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3FFF087-A419-40E1-B560-26D708D16B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59B0CDFC-0A5B-464D-A9B6-EA8632C888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4A81BC45-C1BD-42A5-A24B-3DB48892CC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92D35-7334-4F78-8B17-03A38E611546}" type="datetimeFigureOut">
              <a:rPr lang="uk-UA" smtClean="0"/>
              <a:t>23.10.2024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DFB4D35F-6D34-485D-9EDB-92CDF459F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3053F74-6C73-41EC-A53E-39D945BDA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6293E-C9FA-4B45-AD0A-15C08FF6F54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29754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62E3AE-21B3-4570-99F8-365EA2674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215449AD-681B-48B9-9C18-A3118151F3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622E1005-1F1B-4DC5-9BCF-5C94C25523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E83615B9-0A30-4068-9871-2E0D8BA9F1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92D35-7334-4F78-8B17-03A38E611546}" type="datetimeFigureOut">
              <a:rPr lang="uk-UA" smtClean="0"/>
              <a:t>23.10.2024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43A11851-67DD-46BC-AC6D-8948F2AFC8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6F38B434-070D-4423-ABA2-8CD69AA13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6293E-C9FA-4B45-AD0A-15C08FF6F54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687633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6FFEE7F2-988D-4241-AB0B-2116BED5A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41AF0CAA-B334-4196-A45C-3D1ABBAB5A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410091D-B651-4AF1-BD9E-8CE17E490A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992D35-7334-4F78-8B17-03A38E611546}" type="datetimeFigureOut">
              <a:rPr lang="uk-UA" smtClean="0"/>
              <a:t>23.10.2024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AE32512-94EA-4A66-A2E3-AFA5AD697A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D502C33-92AA-4CF5-8A7C-01EE6B8684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86293E-C9FA-4B45-AD0A-15C08FF6F54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02679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BDD8CFF-BC3D-4BBE-9616-F2327A26A19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77" b="15207"/>
          <a:stretch/>
        </p:blipFill>
        <p:spPr>
          <a:xfrm>
            <a:off x="-1" y="1"/>
            <a:ext cx="12192001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922A3B0-772C-433F-B3F1-74806618C2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50000"/>
          <a:stretch/>
        </p:blipFill>
        <p:spPr>
          <a:xfrm>
            <a:off x="1975757" y="2593521"/>
            <a:ext cx="2217964" cy="189139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D241ECB-99B5-4871-A1C5-A30A302ADA0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50000"/>
          <a:stretch/>
        </p:blipFill>
        <p:spPr>
          <a:xfrm>
            <a:off x="4185557" y="2593522"/>
            <a:ext cx="2217964" cy="189139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193712E-DD42-45E7-A19B-CFE39C8348D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50000"/>
          <a:stretch/>
        </p:blipFill>
        <p:spPr>
          <a:xfrm>
            <a:off x="1975757" y="4484915"/>
            <a:ext cx="2217964" cy="189139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E5894BA-B697-473A-96D0-00DAE55566B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0000"/>
          <a:stretch/>
        </p:blipFill>
        <p:spPr>
          <a:xfrm>
            <a:off x="4185557" y="4484915"/>
            <a:ext cx="2217965" cy="1891393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4BF00BAF-52EA-4D67-A629-EA99DB6BCE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607" y="-309319"/>
            <a:ext cx="6498771" cy="4031309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A43D179F-60B1-417B-B354-0F56BF845F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884" y="3033930"/>
            <a:ext cx="2139043" cy="2139043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9AB53050-DCD1-4A27-A7FC-EF86A4A0A0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3039" y="3377293"/>
            <a:ext cx="3246664" cy="3246664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CF9CC2AB-3D42-4362-9AB1-11FC484F65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635" y="4842783"/>
            <a:ext cx="2139043" cy="2139043"/>
          </a:xfrm>
          <a:prstGeom prst="rect">
            <a:avLst/>
          </a:prstGeom>
        </p:spPr>
      </p:pic>
      <p:sp>
        <p:nvSpPr>
          <p:cNvPr id="31" name="Хмара 30">
            <a:extLst>
              <a:ext uri="{FF2B5EF4-FFF2-40B4-BE49-F238E27FC236}">
                <a16:creationId xmlns:a16="http://schemas.microsoft.com/office/drawing/2014/main" id="{5E8E44C3-6E3E-4DD9-B897-532FD4882A98}"/>
              </a:ext>
            </a:extLst>
          </p:cNvPr>
          <p:cNvSpPr/>
          <p:nvPr/>
        </p:nvSpPr>
        <p:spPr>
          <a:xfrm>
            <a:off x="7448063" y="285750"/>
            <a:ext cx="3810488" cy="2729593"/>
          </a:xfrm>
          <a:prstGeom prst="cloud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27389BF0-A822-4D40-8525-F84CB58568A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9986" y="511072"/>
            <a:ext cx="2278948" cy="2278948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2A6E698D-D98E-4BB0-B92E-114F16F5368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67293" y="619725"/>
            <a:ext cx="2061641" cy="2061641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C44C9B20-7E73-4674-89BC-6486DB0AB14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9987" y="510088"/>
            <a:ext cx="2278947" cy="2278947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7357BCF6-96C8-4B61-95E9-0015FAD0F4A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7293" y="385079"/>
            <a:ext cx="2317254" cy="2317254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718EE1E8-7255-43A9-988E-C251E9EACCF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4592" y="699158"/>
            <a:ext cx="1900805" cy="1900805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F2DB444D-7422-4449-BC3F-AFED6A29875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5438" y="431620"/>
            <a:ext cx="1900805" cy="2370042"/>
          </a:xfrm>
          <a:prstGeom prst="rect">
            <a:avLst/>
          </a:prstGeom>
        </p:spPr>
      </p:pic>
      <p:pic>
        <p:nvPicPr>
          <p:cNvPr id="4" name="Рисунок 3" descr="Изображение выглядит как шарф, искусство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6A613913-8B9F-381C-11D6-C731FCD2A82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4571" y="464006"/>
            <a:ext cx="2255065" cy="2284868"/>
          </a:xfrm>
          <a:prstGeom prst="rect">
            <a:avLst/>
          </a:prstGeom>
        </p:spPr>
      </p:pic>
      <p:pic>
        <p:nvPicPr>
          <p:cNvPr id="8" name="Рисунок 7" descr="Изображение выглядит как строительство, окно, дом&#10;&#10;Автоматически созданное описание">
            <a:extLst>
              <a:ext uri="{FF2B5EF4-FFF2-40B4-BE49-F238E27FC236}">
                <a16:creationId xmlns:a16="http://schemas.microsoft.com/office/drawing/2014/main" id="{9A1ECDE1-A128-A71F-392B-D0DD10EA583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8287" y="575619"/>
            <a:ext cx="2061641" cy="2061641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2332BB8B-3122-4414-B7E4-FC35CF7B277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9800" y="48636"/>
            <a:ext cx="3256626" cy="3136010"/>
          </a:xfrm>
          <a:prstGeom prst="rect">
            <a:avLst/>
          </a:prstGeom>
        </p:spPr>
      </p:pic>
      <p:pic>
        <p:nvPicPr>
          <p:cNvPr id="117" name="Picture 116" descr="imag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574950" y="3467100"/>
            <a:ext cx="1495425" cy="3248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529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00"/>
                            </p:stCondLst>
                            <p:childTnLst>
                              <p:par>
                                <p:cTn id="108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Администратор</cp:lastModifiedBy>
  <cp:revision>6</cp:revision>
  <dcterms:created xsi:type="dcterms:W3CDTF">2024-08-16T22:30:58Z</dcterms:created>
  <dcterms:modified xsi:type="dcterms:W3CDTF">2024-10-23T12:34:19Z</dcterms:modified>
</cp:coreProperties>
</file>