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2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ліс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20193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1319518" y="-388158"/>
            <a:ext cx="1080120" cy="1152128"/>
          </a:xfrm>
          <a:prstGeom prst="rect">
            <a:avLst/>
          </a:prstGeom>
          <a:solidFill>
            <a:srgbClr val="A4C1F0"/>
          </a:solidFill>
          <a:ln>
            <a:solidFill>
              <a:srgbClr val="A5C1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5879976" y="6350841"/>
            <a:ext cx="3096344" cy="1152128"/>
          </a:xfrm>
          <a:prstGeom prst="rect">
            <a:avLst/>
          </a:prstGeom>
          <a:solidFill>
            <a:srgbClr val="CBE7F3"/>
          </a:solidFill>
          <a:ln>
            <a:solidFill>
              <a:srgbClr val="CBE7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Тінь пингвини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158" b="48608" l="2545" r="17488">
                        <a14:foregroundMark x1="13054" y1="45940" x2="13054" y2="45940"/>
                        <a14:foregroundMark x1="9934" y1="47216" x2="6486" y2="47448"/>
                        <a14:foregroundMark x1="3366" y1="46984" x2="6650" y2="48608"/>
                        <a14:foregroundMark x1="6322" y1="27494" x2="8374" y2="33643"/>
                        <a14:foregroundMark x1="15764" y1="31671" x2="15764" y2="31671"/>
                        <a14:foregroundMark x1="2545" y1="45708" x2="2627" y2="45940"/>
                      </a14:backgroundRemoval>
                    </a14:imgEffect>
                  </a14:imgLayer>
                </a14:imgProps>
              </a:ext>
            </a:extLst>
          </a:blip>
          <a:srcRect l="1007" t="18951" r="80649" b="48442"/>
          <a:stretch>
            <a:fillRect/>
          </a:stretch>
        </p:blipFill>
        <p:spPr>
          <a:xfrm>
            <a:off x="144890" y="1355634"/>
            <a:ext cx="2232248" cy="223224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966" b="68222" l="31944" r="37151"/>
                    </a14:imgEffect>
                  </a14:imgLayer>
                </a14:imgProps>
              </a:ext>
            </a:extLst>
          </a:blip>
          <a:srcRect l="31293" t="57809" r="62198" b="30621"/>
          <a:stretch>
            <a:fillRect/>
          </a:stretch>
        </p:blipFill>
        <p:spPr>
          <a:xfrm>
            <a:off x="2543944" y="7106925"/>
            <a:ext cx="792088" cy="7920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034" b="75925" l="93366" r="97626"/>
                    </a14:imgEffect>
                  </a14:imgLayer>
                </a14:imgProps>
              </a:ext>
            </a:extLst>
          </a:blip>
          <a:srcRect l="92833" t="69298" r="1841" b="23339"/>
          <a:stretch>
            <a:fillRect/>
          </a:stretch>
        </p:blipFill>
        <p:spPr>
          <a:xfrm>
            <a:off x="6240016" y="5882506"/>
            <a:ext cx="1112517" cy="865291"/>
          </a:xfrm>
          <a:prstGeom prst="rect">
            <a:avLst/>
          </a:prstGeom>
        </p:spPr>
      </p:pic>
      <p:pic>
        <p:nvPicPr>
          <p:cNvPr id="34" name="Тінь сова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92" b="19954" l="49425" r="59442">
                        <a14:foregroundMark x1="54762" y1="19954" x2="54762" y2="19954"/>
                        <a14:foregroundMark x1="55337" y1="1392" x2="55337" y2="1392"/>
                      </a14:backgroundRemoval>
                    </a14:imgEffect>
                  </a14:imgLayer>
                </a14:imgProps>
              </a:ext>
            </a:extLst>
          </a:blip>
          <a:srcRect l="48277" r="39296" b="78016"/>
          <a:stretch>
            <a:fillRect/>
          </a:stretch>
        </p:blipFill>
        <p:spPr>
          <a:xfrm>
            <a:off x="5879976" y="51779"/>
            <a:ext cx="1512168" cy="1505013"/>
          </a:xfrm>
          <a:prstGeom prst="rect">
            <a:avLst/>
          </a:prstGeom>
        </p:spPr>
      </p:pic>
      <p:pic>
        <p:nvPicPr>
          <p:cNvPr id="35" name="Тінь ліса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413" b="32715" l="62233" r="74877">
                        <a14:foregroundMark x1="67570" y1="12645" x2="68227" y2="13573"/>
                        <a14:foregroundMark x1="62397" y1="21926" x2="62562" y2="23318"/>
                        <a14:foregroundMark x1="74877" y1="13457" x2="74877" y2="13573"/>
                        <a14:foregroundMark x1="70033" y1="32715" x2="70033" y2="32715"/>
                      </a14:backgroundRemoval>
                    </a14:imgEffect>
                  </a14:imgLayer>
                </a14:imgProps>
              </a:ext>
            </a:extLst>
          </a:blip>
          <a:srcRect l="61701" t="11465" r="23911" b="65394"/>
          <a:stretch>
            <a:fillRect/>
          </a:stretch>
        </p:blipFill>
        <p:spPr>
          <a:xfrm>
            <a:off x="7513512" y="836712"/>
            <a:ext cx="1750840" cy="1584176"/>
          </a:xfrm>
          <a:prstGeom prst="rect">
            <a:avLst/>
          </a:prstGeom>
        </p:spPr>
      </p:pic>
      <p:pic>
        <p:nvPicPr>
          <p:cNvPr id="36" name="тінь пінгвін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172" b="67517" l="82266" r="97044">
                        <a14:foregroundMark x1="84236" y1="48028" x2="83826" y2="51972"/>
                        <a14:foregroundMark x1="82594" y1="49420" x2="82841" y2="50232"/>
                        <a14:foregroundMark x1="84565" y1="46288" x2="85222" y2="46752"/>
                        <a14:foregroundMark x1="89737" y1="46172" x2="90558" y2="46172"/>
                        <a14:foregroundMark x1="93432" y1="67169" x2="93596" y2="67633"/>
                        <a14:foregroundMark x1="97044" y1="63341" x2="97044" y2="63341"/>
                      </a14:backgroundRemoval>
                    </a14:imgEffect>
                  </a14:imgLayer>
                </a14:imgProps>
              </a:ext>
            </a:extLst>
          </a:blip>
          <a:srcRect l="82598" t="44072" r="1252" b="29632"/>
          <a:stretch>
            <a:fillRect/>
          </a:stretch>
        </p:blipFill>
        <p:spPr>
          <a:xfrm>
            <a:off x="10028452" y="3089867"/>
            <a:ext cx="1965238" cy="1800201"/>
          </a:xfrm>
          <a:prstGeom prst="rect">
            <a:avLst/>
          </a:prstGeom>
        </p:spPr>
      </p:pic>
      <p:pic>
        <p:nvPicPr>
          <p:cNvPr id="37" name="Тінь ведмідь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85" b="97216" l="75452" r="97537">
                        <a14:foregroundMark x1="75452" y1="75290" x2="76355" y2="78886"/>
                        <a14:foregroundMark x1="77258" y1="68329" x2="78489" y2="69374"/>
                        <a14:foregroundMark x1="86864" y1="67633" x2="86864" y2="67633"/>
                        <a14:foregroundMark x1="88916" y1="96868" x2="90394" y2="96056"/>
                        <a14:foregroundMark x1="97619" y1="94316" x2="97619" y2="94316"/>
                        <a14:foregroundMark x1="95813" y1="97216" x2="95813" y2="97216"/>
                      </a14:backgroundRemoval>
                    </a14:imgEffect>
                  </a14:imgLayer>
                </a14:imgProps>
              </a:ext>
            </a:extLst>
          </a:blip>
          <a:srcRect l="73722" t="66161"/>
          <a:stretch>
            <a:fillRect/>
          </a:stretch>
        </p:blipFill>
        <p:spPr>
          <a:xfrm>
            <a:off x="8963203" y="4572744"/>
            <a:ext cx="3197758" cy="231664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910" b="27231" l="75309" r="89630">
                        <a14:foregroundMark x1="83786" y1="27231" x2="85597" y2="27231"/>
                      </a14:backgroundRemoval>
                    </a14:imgEffect>
                  </a14:imgLayer>
                </a14:imgProps>
              </a:ext>
            </a:extLst>
          </a:blip>
          <a:srcRect l="73590" t="3313" r="8523" b="70493"/>
          <a:stretch>
            <a:fillRect/>
          </a:stretch>
        </p:blipFill>
        <p:spPr>
          <a:xfrm>
            <a:off x="7268921" y="673853"/>
            <a:ext cx="2131088" cy="17499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4179" b="65201" l="31517" r="43337"/>
                    </a14:imgEffect>
                  </a14:imgLayer>
                </a14:imgProps>
              </a:ext>
            </a:extLst>
          </a:blip>
          <a:srcRect l="30039" t="41551" r="55185" b="32171"/>
          <a:stretch>
            <a:fillRect/>
          </a:stretch>
        </p:blipFill>
        <p:spPr>
          <a:xfrm>
            <a:off x="5735960" y="-132357"/>
            <a:ext cx="1713400" cy="18732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5458" b="59212" l="81235" r="96708">
                        <a14:foregroundMark x1="86420" y1="38934" x2="88560" y2="39629"/>
                        <a14:foregroundMark x1="88560" y1="39166" x2="89218" y2="43221"/>
                        <a14:foregroundMark x1="81235" y1="39397" x2="81481" y2="40788"/>
                        <a14:foregroundMark x1="82881" y1="37891" x2="83951" y2="38702"/>
                        <a14:foregroundMark x1="90041" y1="49942" x2="90864" y2="53534"/>
                        <a14:foregroundMark x1="92099" y1="49479" x2="93086" y2="55504"/>
                        <a14:foregroundMark x1="88889" y1="35458" x2="89547" y2="35458"/>
                        <a14:foregroundMark x1="95802" y1="54693" x2="93333" y2="54925"/>
                        <a14:foregroundMark x1="90123" y1="54925" x2="90123" y2="56779"/>
                        <a14:foregroundMark x1="92263" y1="57474" x2="92263" y2="59212"/>
                        <a14:foregroundMark x1="89959" y1="57474" x2="89712" y2="58053"/>
                      </a14:backgroundRemoval>
                    </a14:imgEffect>
                  </a14:imgLayer>
                </a14:imgProps>
              </a:ext>
            </a:extLst>
          </a:blip>
          <a:srcRect l="80010" t="33066" r="1248" b="37815"/>
          <a:stretch>
            <a:fillRect/>
          </a:stretch>
        </p:blipFill>
        <p:spPr>
          <a:xfrm>
            <a:off x="9877224" y="2946523"/>
            <a:ext cx="2287150" cy="20162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5701" b="96756" l="75062" r="97531">
                        <a14:foregroundMark x1="76708" y1="66744" x2="83128" y2="73233"/>
                        <a14:foregroundMark x1="76708" y1="73928" x2="77284" y2="74855"/>
                        <a14:foregroundMark x1="75062" y1="74160" x2="75062" y2="76825"/>
                        <a14:foregroundMark x1="89218" y1="96756" x2="90206" y2="95829"/>
                        <a14:foregroundMark x1="97284" y1="94554" x2="97531" y2="95365"/>
                        <a14:foregroundMark x1="86420" y1="65701" x2="86420" y2="65701"/>
                      </a14:backgroundRemoval>
                    </a14:imgEffect>
                  </a14:imgLayer>
                </a14:imgProps>
              </a:ext>
            </a:extLst>
          </a:blip>
          <a:srcRect l="72930" t="62185"/>
          <a:stretch>
            <a:fillRect/>
          </a:stretch>
        </p:blipFill>
        <p:spPr>
          <a:xfrm>
            <a:off x="8832304" y="4365104"/>
            <a:ext cx="3303646" cy="2618284"/>
          </a:xfrm>
          <a:prstGeom prst="rect">
            <a:avLst/>
          </a:prstGeom>
        </p:spPr>
      </p:pic>
      <p:pic>
        <p:nvPicPr>
          <p:cNvPr id="20" name="Тінь морж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652" b="76102" l="46223" r="71757">
                        <a14:foregroundMark x1="59195" y1="49652" x2="60591" y2="50580"/>
                        <a14:foregroundMark x1="47455" y1="69954" x2="47291" y2="71926"/>
                        <a14:foregroundMark x1="70525" y1="67865" x2="71100" y2="70766"/>
                        <a14:foregroundMark x1="71511" y1="57889" x2="71511" y2="57889"/>
                        <a14:foregroundMark x1="65928" y1="76334" x2="66585" y2="76334"/>
                        <a14:foregroundMark x1="71757" y1="71694" x2="71757" y2="72390"/>
                        <a14:foregroundMark x1="46223" y1="73202" x2="46223" y2="73202"/>
                      </a14:backgroundRemoval>
                    </a14:imgEffect>
                  </a14:imgLayer>
                </a14:imgProps>
              </a:ext>
            </a:extLst>
          </a:blip>
          <a:srcRect l="45319" t="47228" r="26870" b="21217"/>
          <a:stretch>
            <a:fillRect/>
          </a:stretch>
        </p:blipFill>
        <p:spPr>
          <a:xfrm>
            <a:off x="5535214" y="3260612"/>
            <a:ext cx="3384376" cy="2160241"/>
          </a:xfrm>
          <a:prstGeom prst="rect">
            <a:avLst/>
          </a:prstGeom>
        </p:spPr>
      </p:pic>
      <p:pic>
        <p:nvPicPr>
          <p:cNvPr id="21" name="Тінь касатки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35" b="54640" l="21757" r="51642">
                        <a14:foregroundMark x1="23399" y1="43968" x2="24466" y2="43039"/>
                        <a14:foregroundMark x1="22003" y1="44780" x2="22003" y2="44780"/>
                        <a14:foregroundMark x1="51314" y1="53248" x2="51314" y2="53248"/>
                        <a14:foregroundMark x1="51724" y1="51276" x2="51724" y2="51276"/>
                        <a14:foregroundMark x1="50082" y1="47912" x2="50082" y2="47912"/>
                        <a14:foregroundMark x1="24220" y1="54640" x2="24220" y2="54640"/>
                      </a14:backgroundRemoval>
                    </a14:imgEffect>
                  </a14:imgLayer>
                </a14:imgProps>
              </a:ext>
            </a:extLst>
          </a:blip>
          <a:srcRect l="21057" t="29347" r="46397" b="42254"/>
          <a:stretch>
            <a:fillRect/>
          </a:stretch>
        </p:blipFill>
        <p:spPr>
          <a:xfrm>
            <a:off x="2567608" y="2026523"/>
            <a:ext cx="3960440" cy="1944216"/>
          </a:xfrm>
          <a:prstGeom prst="rect">
            <a:avLst/>
          </a:prstGeom>
        </p:spPr>
      </p:pic>
      <p:pic>
        <p:nvPicPr>
          <p:cNvPr id="22" name="Тінь тюлень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754" b="96520" l="21921" r="41133">
                        <a14:foregroundMark x1="23153" y1="88399" x2="23153" y2="88399"/>
                        <a14:foregroundMark x1="22003" y1="88167" x2="22003" y2="88167"/>
                        <a14:foregroundMark x1="32184" y1="96172" x2="32184" y2="96172"/>
                        <a14:foregroundMark x1="41133" y1="93271" x2="41133" y2="93271"/>
                      </a14:backgroundRemoval>
                    </a14:imgEffect>
                  </a14:imgLayer>
                </a14:imgProps>
              </a:ext>
            </a:extLst>
          </a:blip>
          <a:srcRect l="21649" t="73523" r="57048" b="853"/>
          <a:stretch>
            <a:fillRect/>
          </a:stretch>
        </p:blipFill>
        <p:spPr>
          <a:xfrm>
            <a:off x="2639616" y="5103811"/>
            <a:ext cx="2592288" cy="1754189"/>
          </a:xfrm>
          <a:prstGeom prst="rect">
            <a:avLst/>
          </a:prstGeom>
        </p:spPr>
      </p:pic>
      <p:pic>
        <p:nvPicPr>
          <p:cNvPr id="23" name="Тінь олень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40" b="94896" l="1560" r="21757">
                        <a14:foregroundMark x1="21757" y1="70998" x2="21757" y2="70998"/>
                        <a14:foregroundMark x1="14860" y1="53248" x2="14860" y2="53248"/>
                        <a14:foregroundMark x1="10591" y1="52784" x2="10591" y2="52784"/>
                        <a14:foregroundMark x1="14943" y1="51856" x2="14943" y2="51856"/>
                        <a14:foregroundMark x1="1560" y1="79466" x2="1560" y2="79466"/>
                      </a14:backgroundRemoval>
                    </a14:imgEffect>
                  </a14:imgLayer>
                </a14:imgProps>
              </a:ext>
            </a:extLst>
          </a:blip>
          <a:srcRect t="49454" r="76507"/>
          <a:stretch>
            <a:fillRect/>
          </a:stretch>
        </p:blipFill>
        <p:spPr>
          <a:xfrm>
            <a:off x="23773" y="3429000"/>
            <a:ext cx="2858888" cy="3460389"/>
          </a:xfrm>
          <a:prstGeom prst="rect">
            <a:avLst/>
          </a:prstGeom>
        </p:spPr>
      </p:pic>
      <p:pic>
        <p:nvPicPr>
          <p:cNvPr id="31" name="Касатка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29" b="28042" l="29383" r="59835">
                        <a14:foregroundMark x1="29465" y1="16222" x2="29877" y2="16222"/>
                        <a14:foregroundMark x1="50864" y1="13789" x2="54650" y2="14948"/>
                        <a14:foregroundMark x1="59835" y1="26999" x2="59835" y2="26999"/>
                        <a14:foregroundMark x1="57942" y1="20278" x2="57942" y2="20278"/>
                        <a14:foregroundMark x1="59424" y1="23638" x2="59424" y2="23638"/>
                      </a14:backgroundRemoval>
                    </a14:imgEffect>
                  </a14:imgLayer>
                </a14:imgProps>
              </a:ext>
            </a:extLst>
          </a:blip>
          <a:srcRect l="26776" t="93" r="37107" b="68814"/>
          <a:stretch>
            <a:fillRect/>
          </a:stretch>
        </p:blipFill>
        <p:spPr>
          <a:xfrm>
            <a:off x="2343976" y="1924291"/>
            <a:ext cx="4407703" cy="2152781"/>
          </a:xfrm>
          <a:prstGeom prst="rect">
            <a:avLst/>
          </a:prstGeom>
        </p:spPr>
      </p:pic>
      <p:pic>
        <p:nvPicPr>
          <p:cNvPr id="38" name="Морж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3024" b="60603" l="48313" r="74815">
                        <a14:foregroundMark x1="58519" y1="37543" x2="60000" y2="41136"/>
                        <a14:foregroundMark x1="61893" y1="38007" x2="63539" y2="39513"/>
                        <a14:foregroundMark x1="62140" y1="38007" x2="62881" y2="42410"/>
                        <a14:foregroundMark x1="61811" y1="37543" x2="61811" y2="39513"/>
                        <a14:foregroundMark x1="64115" y1="37312" x2="63292" y2="41136"/>
                        <a14:foregroundMark x1="57942" y1="39513" x2="60658" y2="41831"/>
                        <a14:foregroundMark x1="57860" y1="36616" x2="57942" y2="37775"/>
                        <a14:foregroundMark x1="57531" y1="38470" x2="58189" y2="40904"/>
                        <a14:foregroundMark x1="57860" y1="38007" x2="58107" y2="39745"/>
                        <a14:foregroundMark x1="57695" y1="43569" x2="58189" y2="46466"/>
                        <a14:foregroundMark x1="60988" y1="43569" x2="61481" y2="46002"/>
                        <a14:foregroundMark x1="58765" y1="42178" x2="59753" y2="45307"/>
                        <a14:foregroundMark x1="59835" y1="42642" x2="60576" y2="44264"/>
                        <a14:foregroundMark x1="74815" y1="44032" x2="74403" y2="43105"/>
                        <a14:foregroundMark x1="74815" y1="57242" x2="74815" y2="57242"/>
                        <a14:foregroundMark x1="67325" y1="60834" x2="67325" y2="60834"/>
                        <a14:foregroundMark x1="49630" y1="54577" x2="49547" y2="58401"/>
                        <a14:foregroundMark x1="48395" y1="58169" x2="48395" y2="58169"/>
                        <a14:foregroundMark x1="61728" y1="33024" x2="61728" y2="33024"/>
                      </a14:backgroundRemoval>
                    </a14:imgEffect>
                  </a14:imgLayer>
                </a14:imgProps>
              </a:ext>
            </a:extLst>
          </a:blip>
          <a:srcRect l="47018" t="30471" r="23099" b="35535"/>
          <a:stretch>
            <a:fillRect/>
          </a:stretch>
        </p:blipFill>
        <p:spPr>
          <a:xfrm>
            <a:off x="5445494" y="3133055"/>
            <a:ext cx="3646854" cy="2353743"/>
          </a:xfrm>
          <a:prstGeom prst="rect">
            <a:avLst/>
          </a:prstGeom>
        </p:spPr>
      </p:pic>
      <p:pic>
        <p:nvPicPr>
          <p:cNvPr id="40" name="Тюлень"/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714" b="91425" l="43128" r="64280">
                        <a14:foregroundMark x1="55885" y1="74971" x2="56461" y2="78100"/>
                        <a14:foregroundMark x1="60412" y1="74044" x2="60412" y2="76709"/>
                        <a14:foregroundMark x1="43128" y1="81460" x2="43786" y2="81692"/>
                        <a14:foregroundMark x1="51934" y1="91425" x2="51934" y2="91425"/>
                      </a14:backgroundRemoval>
                    </a14:imgEffect>
                  </a14:imgLayer>
                </a14:imgProps>
              </a:ext>
            </a:extLst>
          </a:blip>
          <a:srcRect l="41499" t="66006" r="33129" b="6416"/>
          <a:stretch>
            <a:fillRect/>
          </a:stretch>
        </p:blipFill>
        <p:spPr>
          <a:xfrm>
            <a:off x="2535667" y="5042257"/>
            <a:ext cx="3096344" cy="190953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20" b="32583" l="1994" r="17947">
                        <a14:foregroundMark x1="6749" y1="7764" x2="7572" y2="10429"/>
                        <a14:foregroundMark x1="13663" y1="15527" x2="14650" y2="18308"/>
                        <a14:foregroundMark x1="17119" y1="19583" x2="15144" y2="19815"/>
                        <a14:foregroundMark x1="5103" y1="22016" x2="6584" y2="24797"/>
                        <a14:foregroundMark x1="3210" y1="24334" x2="3868" y2="24102"/>
                      </a14:backgroundRemoval>
                    </a14:imgEffect>
                  </a14:imgLayer>
                </a14:imgProps>
              </a:ext>
            </a:extLst>
          </a:blip>
          <a:srcRect r="80059" b="63797"/>
          <a:stretch>
            <a:fillRect/>
          </a:stretch>
        </p:blipFill>
        <p:spPr>
          <a:xfrm>
            <a:off x="-62850" y="1218437"/>
            <a:ext cx="2433588" cy="250664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753" b="94554" l="2634" r="24774">
                        <a14:foregroundMark x1="14074" y1="50869" x2="14074" y2="50869"/>
                        <a14:foregroundMark x1="17778" y1="66396" x2="18025" y2="69757"/>
                        <a14:foregroundMark x1="16296" y1="65238" x2="17531" y2="68598"/>
                        <a14:foregroundMark x1="24444" y1="68598" x2="24774" y2="69525"/>
                      </a14:backgroundRemoval>
                    </a14:imgEffect>
                  </a14:imgLayer>
                </a14:imgProps>
              </a:ext>
            </a:extLst>
          </a:blip>
          <a:srcRect t="45866" r="73184"/>
          <a:stretch>
            <a:fillRect/>
          </a:stretch>
        </p:blipFill>
        <p:spPr>
          <a:xfrm>
            <a:off x="-348208" y="3288942"/>
            <a:ext cx="3272666" cy="374819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18273" y="672937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19" y="1133762"/>
            <a:ext cx="5304762" cy="4590476"/>
          </a:xfrm>
          <a:prstGeom prst="rect">
            <a:avLst/>
          </a:prstGeom>
        </p:spPr>
      </p:pic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95479" y="614322"/>
            <a:ext cx="2371725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5</cp:revision>
  <dcterms:created xsi:type="dcterms:W3CDTF">2024-04-15T13:07:00Z</dcterms:created>
  <dcterms:modified xsi:type="dcterms:W3CDTF">2024-11-08T14:03:17Z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99447EF6295B47E39677851D56D0CF65_12</vt:lpwstr>
  </property>
  <property fmtid="{D5CDD505-2E9C-101B-9397-08002B2CF9AE}" pid="3" name="KSOProductBuildVer">
    <vt:lpwstr>1033-12.2.0.17119</vt:lpwstr>
  </property>
</Properties>
</file>