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jpe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5" y="-55720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7880" y="2846070"/>
            <a:ext cx="368617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14</cp:revision>
  <dcterms:created xsi:type="dcterms:W3CDTF">2024-04-14T20:42:00Z</dcterms:created>
  <dcterms:modified xsi:type="dcterms:W3CDTF">2024-10-31T13:50:01Z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