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43BB8-D862-4D78-A22E-86A13F826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691679-0F3F-436E-922D-05C6ABB7F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74BD52-AEA8-4A7E-BB0F-6F13E388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28FC51-1BFB-4B96-8AE5-260EAE66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C6A8D2-E86C-464B-BD55-03E2B920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679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05B7F-987E-48AC-9B45-64FA7A09E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D99F03-5C4C-4B26-8557-3DF536214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02D6FE-3611-4A36-866A-09FB359E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CD884C-295E-4ABD-A67B-C842A6CC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8F0D39-CC54-48A1-BEB2-1FCEB089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716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D67D95-B93A-4FEE-BC3C-E65D4CA3B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2C1F9-4A02-400A-8AFD-3090838A3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C2E46-5CD0-4C12-AFB4-F134F551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654A4-0500-41F5-802A-CF36CE66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ECA05-514C-47DA-990E-E38999A06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638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8A007-88B9-4D95-BEAD-025085AB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14E9FE-CC7B-4CB0-8E43-DF7A5E914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82ABF2-D958-4287-9BC1-B44F8CDF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485FE6-8731-4CCF-9758-23DC3F89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3AB761-4642-46B2-A2D1-D893E361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368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575DA-9A0A-4A67-9E67-2235265A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F741E1-AE2A-4D9F-8FD4-1005C6F06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4A2A45-9A61-4A22-965F-3A872568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497DD2-DE80-40C0-A89C-CB823459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16FF91-C1F6-444C-8337-2E8645CF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73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99315-E834-4CDC-85F3-CE97DB0A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5A18C6-685D-4C96-9A4D-BCD300258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ADE119-94DF-471C-93AC-5435B0122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40B193-DB66-4186-A25A-70A1AAA3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EA0682-A14B-4211-894B-7FBCEF21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C7099F-CEE3-4D82-891F-F016EE1A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445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EC6FB-6685-4ECD-9CBE-1318D1E7E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858AB6-674C-4FAE-868F-2028F373C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59F59D-A449-429E-96F1-E423A3D4A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ABBFD2-96E1-43EF-877F-6E0C548DD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992013-73A0-46E1-B8D5-DE1F8A94B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21AA31-C275-4F5A-B9DC-11343343E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6F955D6-0570-4925-99C0-0F1C0F8A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EC11D5-71F9-44FE-86BC-80CA70E8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501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153FA-8885-4375-9044-95E24F0F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3D0576-807A-49C5-8D48-42271788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09C7AF-B47C-42D5-9649-63A2A2D08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9D21BB-AAD7-4B05-965A-042A4F5F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85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2390BC-BBB1-45DB-83A5-04C2B4BA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C8CCBC-A8B8-4119-A26B-35790C0A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469DE7-0902-4379-9E2D-AD998EF3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236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D4A28-BD6C-4B58-A5B2-1E489044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ADB18-B199-461C-8852-1C7590A5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829733-94C4-448B-A0E1-0E02D55F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E5BB8E-D517-4692-98F5-9B8F82AF0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C126DA-BE86-4173-BF3B-1D7BD29E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AC2A86-C660-47B4-955B-849DA84B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851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3D5CC-7E24-476B-A580-CA9A089B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5F6146-4DCF-4404-91B0-D7A15C241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5D1015-18BF-4D54-8908-27F859C79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2EC8A3-B46A-4120-8178-04D294E65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7CF62F-F248-4D32-8A43-01213C19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EB38A3-3D43-4C39-AE86-96BACDB56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88224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4D154-18CB-41C8-BC0D-AE343F01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BCA67B-97E6-427B-A8C2-CC24E989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19D112-237B-4D3A-92B9-1AB24091E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98CFB-6AC2-4275-BECA-A4CA50907A1E}" type="datetimeFigureOut">
              <a:rPr lang="ru-UA" smtClean="0"/>
              <a:t>27.11.2024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074F83-6B52-42BC-ACC3-24309A11D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109DC7-FAF1-4EE7-B7A8-18ABA9A04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306F9-F573-41BB-9A25-D1565994929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69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74E602-E451-431E-909B-179C879F0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D19AB6-F7A6-45DD-9399-E3CB5EF708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8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83228"/>
            <a:ext cx="3974537" cy="537001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82117CE-9EE9-40FA-A4EB-403C03390377}"/>
              </a:ext>
            </a:extLst>
          </p:cNvPr>
          <p:cNvSpPr/>
          <p:nvPr/>
        </p:nvSpPr>
        <p:spPr>
          <a:xfrm>
            <a:off x="4108731" y="505690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Світланка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зварила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смачний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суп.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7263359-2DED-410B-A47E-DE66EAFE1203}"/>
              </a:ext>
            </a:extLst>
          </p:cNvPr>
          <p:cNvSpPr/>
          <p:nvPr/>
        </p:nvSpPr>
        <p:spPr>
          <a:xfrm>
            <a:off x="4108731" y="191365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суп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Світланка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додала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м’ясо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E3EADCB-7B91-45F9-99EA-8A8DADE50AE5}"/>
              </a:ext>
            </a:extLst>
          </p:cNvPr>
          <p:cNvSpPr/>
          <p:nvPr/>
        </p:nvSpPr>
        <p:spPr>
          <a:xfrm>
            <a:off x="4108731" y="3318163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Світланка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насипала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суп з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м’ясом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миску.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657AD5E-EC7B-4F91-942A-0712A75A4EB1}"/>
              </a:ext>
            </a:extLst>
          </p:cNvPr>
          <p:cNvSpPr/>
          <p:nvPr/>
        </p:nvSpPr>
        <p:spPr>
          <a:xfrm>
            <a:off x="4108731" y="472266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смачний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суп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зварила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Світланка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307819-EBD5-4617-9DFD-5B51F99BFB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48569"/>
          <a:stretch/>
        </p:blipFill>
        <p:spPr>
          <a:xfrm>
            <a:off x="3248" y="3522006"/>
            <a:ext cx="3981033" cy="13796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78CFEC8-425D-4B21-9416-50EBB5B79B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612"/>
          <a:stretch/>
        </p:blipFill>
        <p:spPr>
          <a:xfrm>
            <a:off x="0" y="4901622"/>
            <a:ext cx="3981033" cy="13516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2C4DD9-A344-478F-A155-E7C05AEFF1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076"/>
          <a:stretch/>
        </p:blipFill>
        <p:spPr>
          <a:xfrm>
            <a:off x="0" y="2229046"/>
            <a:ext cx="3987130" cy="13391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2CBA98-937D-4D92-AFE8-20A0C961D0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434" b="48569"/>
          <a:stretch/>
        </p:blipFill>
        <p:spPr>
          <a:xfrm>
            <a:off x="0" y="1102044"/>
            <a:ext cx="3987130" cy="1153391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3795DF9-23DC-4455-B720-7DF4737F8C9D}"/>
              </a:ext>
            </a:extLst>
          </p:cNvPr>
          <p:cNvSpPr/>
          <p:nvPr/>
        </p:nvSpPr>
        <p:spPr>
          <a:xfrm>
            <a:off x="4105482" y="505690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знайшов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скрині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368F9D4-D811-4DB6-8F63-4DFC60798040}"/>
              </a:ext>
            </a:extLst>
          </p:cNvPr>
          <p:cNvSpPr/>
          <p:nvPr/>
        </p:nvSpPr>
        <p:spPr>
          <a:xfrm>
            <a:off x="4105482" y="191365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скрині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старий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сачок.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877540A-8067-4F54-8DBE-2FDC5D0CF97A}"/>
              </a:ext>
            </a:extLst>
          </p:cNvPr>
          <p:cNvSpPr/>
          <p:nvPr/>
        </p:nvSpPr>
        <p:spPr>
          <a:xfrm>
            <a:off x="4105482" y="3318163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сачком синя маска.</a:t>
            </a:r>
            <a:endParaRPr lang="ru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4BAAF4FA-2258-4DDA-B008-4F1D62D423DF}"/>
              </a:ext>
            </a:extLst>
          </p:cNvPr>
          <p:cNvSpPr/>
          <p:nvPr/>
        </p:nvSpPr>
        <p:spPr>
          <a:xfrm>
            <a:off x="4105482" y="4722668"/>
            <a:ext cx="3974537" cy="1153391"/>
          </a:xfrm>
          <a:prstGeom prst="roundRect">
            <a:avLst/>
          </a:prstGeom>
          <a:solidFill>
            <a:schemeClr val="bg1">
              <a:alpha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самому </a:t>
            </a:r>
            <a:r>
              <a:rPr lang="ru-RU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дні</a:t>
            </a:r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скрині</a:t>
            </a:r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старий</a:t>
            </a:r>
            <a:r>
              <a:rPr lang="ru-RU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глобус!</a:t>
            </a:r>
            <a:endParaRPr lang="ru-UA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449A4A9-FB00-4605-857D-024676A72E8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9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637135"/>
            <a:ext cx="3968840" cy="612091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2EE7627-F4AB-48F2-B983-28114D0BDD7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9673" b="1"/>
          <a:stretch/>
        </p:blipFill>
        <p:spPr>
          <a:xfrm>
            <a:off x="-2" y="2147072"/>
            <a:ext cx="3968840" cy="1543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CE77912-2B02-48A9-A56B-BCFFED79006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7040" b="49773"/>
          <a:stretch/>
        </p:blipFill>
        <p:spPr>
          <a:xfrm>
            <a:off x="-2" y="836762"/>
            <a:ext cx="3968840" cy="132697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3995A89-817A-4BEA-AA79-1C6EDE24804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0000"/>
          <a:stretch/>
        </p:blipFill>
        <p:spPr>
          <a:xfrm>
            <a:off x="-1" y="5224773"/>
            <a:ext cx="3968840" cy="153327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15DC46B-159E-49F5-9EE3-76CE3C7D920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49442"/>
          <a:stretch/>
        </p:blipFill>
        <p:spPr>
          <a:xfrm>
            <a:off x="-1" y="3674385"/>
            <a:ext cx="3968840" cy="1550388"/>
          </a:xfrm>
          <a:prstGeom prst="rect">
            <a:avLst/>
          </a:prstGeom>
        </p:spPr>
      </p:pic>
      <p:pic>
        <p:nvPicPr>
          <p:cNvPr id="32" name="подарок Рисунок 21">
            <a:extLst>
              <a:ext uri="{FF2B5EF4-FFF2-40B4-BE49-F238E27FC236}">
                <a16:creationId xmlns:a16="http://schemas.microsoft.com/office/drawing/2014/main" id="{84039AFB-81F3-4F82-9CFB-EDA95BFFCA2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464509" y="760230"/>
            <a:ext cx="700805" cy="7580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4DE4A-FBEB-4AE6-96D0-5E14663055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154" y="760230"/>
            <a:ext cx="4648745" cy="4648745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83267" y="2147072"/>
            <a:ext cx="3924300" cy="40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0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47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2024-08-28T19:53:37Z</dcterms:created>
  <dcterms:modified xsi:type="dcterms:W3CDTF">2024-11-27T14:12:31Z</dcterms:modified>
</cp:coreProperties>
</file>