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90703D-1CEE-4A20-954D-1432357AB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661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89710" y="298908"/>
            <a:ext cx="8689950" cy="63824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C0AA78-A8FC-45D6-AA20-E202B35C059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57" y="374072"/>
            <a:ext cx="6858000" cy="6858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2E882CA-B76E-40CD-B875-8CE349BEE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1835653" y="2833619"/>
            <a:ext cx="957363" cy="2117447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8AD4AA6-7B65-4F40-A521-4A77F3E9D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>
            <a:off x="2793016" y="2458455"/>
            <a:ext cx="1884172" cy="1544265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C2F5791-98A8-4EE5-9D50-0C7834C651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>
            <a:off x="2832183" y="200081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1F5F47F-8ECD-4429-8E7F-C25F3720A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2803140" y="2075978"/>
            <a:ext cx="3636817" cy="1953491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BEBD800-AF6B-44A9-A6F0-FC4ED8AA3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6384757" y="2026227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20391B49-B809-43EE-842F-DB2F51C0F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2109911" y="597073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E576B52-8DC7-43EF-87B4-AC753181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>
            <a:off x="2761518" y="4003194"/>
            <a:ext cx="5900638" cy="1044288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115CAADA-2022-4F43-B483-A8EB64F065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7" b="25767"/>
          <a:stretch/>
        </p:blipFill>
        <p:spPr>
          <a:xfrm>
            <a:off x="1807487" y="2075978"/>
            <a:ext cx="6858000" cy="338902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703F98F-870D-4B9D-A7D1-BAD0EEF44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4" r="86040" b="33030"/>
          <a:stretch>
            <a:fillRect/>
          </a:stretch>
        </p:blipFill>
        <p:spPr>
          <a:xfrm>
            <a:off x="823151" y="801815"/>
            <a:ext cx="896481" cy="1982791"/>
          </a:xfrm>
          <a:custGeom>
            <a:avLst/>
            <a:gdLst>
              <a:gd name="connsiteX0" fmla="*/ 0 w 957363"/>
              <a:gd name="connsiteY0" fmla="*/ 0 h 2117447"/>
              <a:gd name="connsiteX1" fmla="*/ 957363 w 957363"/>
              <a:gd name="connsiteY1" fmla="*/ 0 h 2117447"/>
              <a:gd name="connsiteX2" fmla="*/ 957363 w 957363"/>
              <a:gd name="connsiteY2" fmla="*/ 2117447 h 2117447"/>
              <a:gd name="connsiteX3" fmla="*/ 0 w 957363"/>
              <a:gd name="connsiteY3" fmla="*/ 2117447 h 211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363" h="2117447">
                <a:moveTo>
                  <a:pt x="0" y="0"/>
                </a:moveTo>
                <a:lnTo>
                  <a:pt x="957363" y="0"/>
                </a:lnTo>
                <a:lnTo>
                  <a:pt x="957363" y="2117447"/>
                </a:lnTo>
                <a:lnTo>
                  <a:pt x="0" y="2117447"/>
                </a:lnTo>
                <a:close/>
              </a:path>
            </a:pathLst>
          </a:cu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2C92B133-B1F2-4550-B492-2D5CA4097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0816" r="58824" b="46667"/>
          <a:stretch>
            <a:fillRect/>
          </a:stretch>
        </p:blipFill>
        <p:spPr>
          <a:xfrm rot="2391051">
            <a:off x="1403442" y="4961968"/>
            <a:ext cx="1766416" cy="1447752"/>
          </a:xfrm>
          <a:custGeom>
            <a:avLst/>
            <a:gdLst>
              <a:gd name="connsiteX0" fmla="*/ 0 w 1884172"/>
              <a:gd name="connsiteY0" fmla="*/ 0 h 1544265"/>
              <a:gd name="connsiteX1" fmla="*/ 1884172 w 1884172"/>
              <a:gd name="connsiteY1" fmla="*/ 0 h 1544265"/>
              <a:gd name="connsiteX2" fmla="*/ 1364627 w 1884172"/>
              <a:gd name="connsiteY2" fmla="*/ 1003937 h 1544265"/>
              <a:gd name="connsiteX3" fmla="*/ 0 w 1884172"/>
              <a:gd name="connsiteY3" fmla="*/ 1544265 h 15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4172" h="1544265">
                <a:moveTo>
                  <a:pt x="0" y="0"/>
                </a:moveTo>
                <a:lnTo>
                  <a:pt x="1884172" y="0"/>
                </a:lnTo>
                <a:cubicBezTo>
                  <a:pt x="1707527" y="334646"/>
                  <a:pt x="1884172" y="440692"/>
                  <a:pt x="1364627" y="1003937"/>
                </a:cubicBezTo>
                <a:cubicBezTo>
                  <a:pt x="206633" y="1599682"/>
                  <a:pt x="451412" y="1364156"/>
                  <a:pt x="0" y="1544265"/>
                </a:cubicBezTo>
                <a:close/>
              </a:path>
            </a:pathLst>
          </a:cu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38CDDC3-9EB4-458E-9658-5CBF45A81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4091" r="32363" b="46364"/>
          <a:stretch>
            <a:fillRect/>
          </a:stretch>
        </p:blipFill>
        <p:spPr>
          <a:xfrm rot="20980166">
            <a:off x="5917469" y="4237374"/>
            <a:ext cx="3678381" cy="2026229"/>
          </a:xfrm>
          <a:custGeom>
            <a:avLst/>
            <a:gdLst>
              <a:gd name="connsiteX0" fmla="*/ 1932708 w 3678381"/>
              <a:gd name="connsiteY0" fmla="*/ 0 h 2026229"/>
              <a:gd name="connsiteX1" fmla="*/ 3678381 w 3678381"/>
              <a:gd name="connsiteY1" fmla="*/ 0 h 2026229"/>
              <a:gd name="connsiteX2" fmla="*/ 3065317 w 3678381"/>
              <a:gd name="connsiteY2" fmla="*/ 1413164 h 2026229"/>
              <a:gd name="connsiteX3" fmla="*/ 0 w 3678381"/>
              <a:gd name="connsiteY3" fmla="*/ 2026229 h 2026229"/>
              <a:gd name="connsiteX4" fmla="*/ 1932708 w 3678381"/>
              <a:gd name="connsiteY4" fmla="*/ 0 h 202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381" h="2026229">
                <a:moveTo>
                  <a:pt x="1932708" y="0"/>
                </a:moveTo>
                <a:lnTo>
                  <a:pt x="3678381" y="0"/>
                </a:lnTo>
                <a:lnTo>
                  <a:pt x="3065317" y="1413164"/>
                </a:lnTo>
                <a:lnTo>
                  <a:pt x="0" y="2026229"/>
                </a:lnTo>
                <a:cubicBezTo>
                  <a:pt x="1084118" y="1638301"/>
                  <a:pt x="1742208" y="1541320"/>
                  <a:pt x="1932708" y="0"/>
                </a:cubicBezTo>
                <a:close/>
              </a:path>
            </a:pathLst>
          </a:cu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36CE8E9-BB8C-40B8-AEED-5B93966D4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152" r="32315" b="46364"/>
          <a:stretch>
            <a:fillRect/>
          </a:stretch>
        </p:blipFill>
        <p:spPr>
          <a:xfrm>
            <a:off x="5871163" y="333717"/>
            <a:ext cx="3023282" cy="1623935"/>
          </a:xfrm>
          <a:custGeom>
            <a:avLst/>
            <a:gdLst>
              <a:gd name="connsiteX0" fmla="*/ 3605644 w 3636817"/>
              <a:gd name="connsiteY0" fmla="*/ 0 h 1953491"/>
              <a:gd name="connsiteX1" fmla="*/ 3636817 w 3636817"/>
              <a:gd name="connsiteY1" fmla="*/ 1932709 h 1953491"/>
              <a:gd name="connsiteX2" fmla="*/ 0 w 3636817"/>
              <a:gd name="connsiteY2" fmla="*/ 1953491 h 1953491"/>
              <a:gd name="connsiteX3" fmla="*/ 3044535 w 3636817"/>
              <a:gd name="connsiteY3" fmla="*/ 1319644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817" h="1953491">
                <a:moveTo>
                  <a:pt x="3605644" y="0"/>
                </a:moveTo>
                <a:lnTo>
                  <a:pt x="3636817" y="1932709"/>
                </a:lnTo>
                <a:lnTo>
                  <a:pt x="0" y="1953491"/>
                </a:lnTo>
                <a:lnTo>
                  <a:pt x="3044535" y="1319644"/>
                </a:lnTo>
                <a:close/>
              </a:path>
            </a:pathLst>
          </a:cu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7136A8BB-DC42-4B98-9E95-5B8C27F61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1" t="24242" r="331" b="55303"/>
          <a:stretch>
            <a:fillRect/>
          </a:stretch>
        </p:blipFill>
        <p:spPr>
          <a:xfrm>
            <a:off x="3830324" y="4959762"/>
            <a:ext cx="2254827" cy="1402773"/>
          </a:xfrm>
          <a:custGeom>
            <a:avLst/>
            <a:gdLst>
              <a:gd name="connsiteX0" fmla="*/ 0 w 2254827"/>
              <a:gd name="connsiteY0" fmla="*/ 0 h 1402773"/>
              <a:gd name="connsiteX1" fmla="*/ 2254827 w 2254827"/>
              <a:gd name="connsiteY1" fmla="*/ 0 h 1402773"/>
              <a:gd name="connsiteX2" fmla="*/ 2254827 w 2254827"/>
              <a:gd name="connsiteY2" fmla="*/ 1402773 h 1402773"/>
              <a:gd name="connsiteX3" fmla="*/ 0 w 2254827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827" h="1402773">
                <a:moveTo>
                  <a:pt x="0" y="0"/>
                </a:moveTo>
                <a:lnTo>
                  <a:pt x="2254827" y="0"/>
                </a:lnTo>
                <a:lnTo>
                  <a:pt x="2254827" y="1402773"/>
                </a:lnTo>
                <a:lnTo>
                  <a:pt x="0" y="1402773"/>
                </a:lnTo>
                <a:close/>
              </a:path>
            </a:pathLst>
          </a:cu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147817D-5027-4EAC-B932-D4DB6B6F7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7" t="44545" r="97" b="46667"/>
          <a:stretch>
            <a:fillRect/>
          </a:stretch>
        </p:blipFill>
        <p:spPr>
          <a:xfrm>
            <a:off x="6437437" y="3424370"/>
            <a:ext cx="2212804" cy="602673"/>
          </a:xfrm>
          <a:custGeom>
            <a:avLst/>
            <a:gdLst>
              <a:gd name="connsiteX0" fmla="*/ 0 w 2212804"/>
              <a:gd name="connsiteY0" fmla="*/ 0 h 602673"/>
              <a:gd name="connsiteX1" fmla="*/ 2212804 w 2212804"/>
              <a:gd name="connsiteY1" fmla="*/ 0 h 602673"/>
              <a:gd name="connsiteX2" fmla="*/ 2212804 w 2212804"/>
              <a:gd name="connsiteY2" fmla="*/ 602673 h 602673"/>
              <a:gd name="connsiteX3" fmla="*/ 0 w 2212804"/>
              <a:gd name="connsiteY3" fmla="*/ 602673 h 6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804" h="602673">
                <a:moveTo>
                  <a:pt x="0" y="0"/>
                </a:moveTo>
                <a:lnTo>
                  <a:pt x="2212804" y="0"/>
                </a:lnTo>
                <a:lnTo>
                  <a:pt x="2212804" y="602673"/>
                </a:lnTo>
                <a:lnTo>
                  <a:pt x="0" y="602673"/>
                </a:lnTo>
                <a:close/>
              </a:path>
            </a:pathLst>
          </a:cu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BBFC018A-EC5D-4757-BB5A-61BA78762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53409" b="31364"/>
          <a:stretch>
            <a:fillRect/>
          </a:stretch>
        </p:blipFill>
        <p:spPr>
          <a:xfrm rot="20832732">
            <a:off x="3096838" y="950945"/>
            <a:ext cx="5139239" cy="909536"/>
          </a:xfrm>
          <a:custGeom>
            <a:avLst/>
            <a:gdLst>
              <a:gd name="connsiteX0" fmla="*/ 0 w 5900638"/>
              <a:gd name="connsiteY0" fmla="*/ 0 h 1044288"/>
              <a:gd name="connsiteX1" fmla="*/ 5900638 w 5900638"/>
              <a:gd name="connsiteY1" fmla="*/ 0 h 1044288"/>
              <a:gd name="connsiteX2" fmla="*/ 5900638 w 5900638"/>
              <a:gd name="connsiteY2" fmla="*/ 1044288 h 1044288"/>
              <a:gd name="connsiteX3" fmla="*/ 0 w 5900638"/>
              <a:gd name="connsiteY3" fmla="*/ 1044288 h 10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638" h="1044288">
                <a:moveTo>
                  <a:pt x="0" y="0"/>
                </a:moveTo>
                <a:lnTo>
                  <a:pt x="5900638" y="0"/>
                </a:lnTo>
                <a:lnTo>
                  <a:pt x="5900638" y="1044288"/>
                </a:lnTo>
                <a:lnTo>
                  <a:pt x="0" y="1044288"/>
                </a:lnTo>
                <a:close/>
              </a:path>
            </a:pathLst>
          </a:cu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02" y="1097220"/>
            <a:ext cx="4543481" cy="4654299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2626" y="3579718"/>
            <a:ext cx="18002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CECDBB-91C6-4786-ACC1-F1C4E8A359A8}"/>
</file>

<file path=customXml/itemProps2.xml><?xml version="1.0" encoding="utf-8"?>
<ds:datastoreItem xmlns:ds="http://schemas.openxmlformats.org/officeDocument/2006/customXml" ds:itemID="{2AFE57CA-D48A-4CF0-896E-3E92C5F4B7B4}"/>
</file>

<file path=customXml/itemProps3.xml><?xml version="1.0" encoding="utf-8"?>
<ds:datastoreItem xmlns:ds="http://schemas.openxmlformats.org/officeDocument/2006/customXml" ds:itemID="{C1212D3F-D9A9-4DB9-959C-FB37349F52FF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2025-04-28T13:38:08Z</dcterms:created>
  <dcterms:modified xsi:type="dcterms:W3CDTF">2025-04-29T16:02:21Z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