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F0975A"/>
    <a:srgbClr val="F4B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9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4" name="Прямокутник: округлені кути 43"/>
          <p:cNvSpPr/>
          <p:nvPr/>
        </p:nvSpPr>
        <p:spPr>
          <a:xfrm>
            <a:off x="370099" y="120543"/>
            <a:ext cx="1938942" cy="6616913"/>
          </a:xfrm>
          <a:custGeom>
            <a:avLst/>
            <a:gdLst>
              <a:gd name="connsiteX0" fmla="*/ 0 w 1938942"/>
              <a:gd name="connsiteY0" fmla="*/ 323163 h 6616913"/>
              <a:gd name="connsiteX1" fmla="*/ 323163 w 1938942"/>
              <a:gd name="connsiteY1" fmla="*/ 0 h 6616913"/>
              <a:gd name="connsiteX2" fmla="*/ 728183 w 1938942"/>
              <a:gd name="connsiteY2" fmla="*/ 0 h 6616913"/>
              <a:gd name="connsiteX3" fmla="*/ 1120276 w 1938942"/>
              <a:gd name="connsiteY3" fmla="*/ 0 h 6616913"/>
              <a:gd name="connsiteX4" fmla="*/ 1615779 w 1938942"/>
              <a:gd name="connsiteY4" fmla="*/ 0 h 6616913"/>
              <a:gd name="connsiteX5" fmla="*/ 1938942 w 1938942"/>
              <a:gd name="connsiteY5" fmla="*/ 323163 h 6616913"/>
              <a:gd name="connsiteX6" fmla="*/ 1938942 w 1938942"/>
              <a:gd name="connsiteY6" fmla="*/ 741104 h 6616913"/>
              <a:gd name="connsiteX7" fmla="*/ 1938942 w 1938942"/>
              <a:gd name="connsiteY7" fmla="*/ 1278457 h 6616913"/>
              <a:gd name="connsiteX8" fmla="*/ 1938942 w 1938942"/>
              <a:gd name="connsiteY8" fmla="*/ 1696398 h 6616913"/>
              <a:gd name="connsiteX9" fmla="*/ 1938942 w 1938942"/>
              <a:gd name="connsiteY9" fmla="*/ 2412868 h 6616913"/>
              <a:gd name="connsiteX10" fmla="*/ 1938942 w 1938942"/>
              <a:gd name="connsiteY10" fmla="*/ 2950221 h 6616913"/>
              <a:gd name="connsiteX11" fmla="*/ 1938942 w 1938942"/>
              <a:gd name="connsiteY11" fmla="*/ 3427868 h 6616913"/>
              <a:gd name="connsiteX12" fmla="*/ 1938942 w 1938942"/>
              <a:gd name="connsiteY12" fmla="*/ 3965221 h 6616913"/>
              <a:gd name="connsiteX13" fmla="*/ 1938942 w 1938942"/>
              <a:gd name="connsiteY13" fmla="*/ 4562280 h 6616913"/>
              <a:gd name="connsiteX14" fmla="*/ 1938942 w 1938942"/>
              <a:gd name="connsiteY14" fmla="*/ 5039927 h 6616913"/>
              <a:gd name="connsiteX15" fmla="*/ 1938942 w 1938942"/>
              <a:gd name="connsiteY15" fmla="*/ 5696691 h 6616913"/>
              <a:gd name="connsiteX16" fmla="*/ 1938942 w 1938942"/>
              <a:gd name="connsiteY16" fmla="*/ 6293750 h 6616913"/>
              <a:gd name="connsiteX17" fmla="*/ 1615779 w 1938942"/>
              <a:gd name="connsiteY17" fmla="*/ 6616913 h 6616913"/>
              <a:gd name="connsiteX18" fmla="*/ 1171981 w 1938942"/>
              <a:gd name="connsiteY18" fmla="*/ 6616913 h 6616913"/>
              <a:gd name="connsiteX19" fmla="*/ 741109 w 1938942"/>
              <a:gd name="connsiteY19" fmla="*/ 6616913 h 6616913"/>
              <a:gd name="connsiteX20" fmla="*/ 323163 w 1938942"/>
              <a:gd name="connsiteY20" fmla="*/ 6616913 h 6616913"/>
              <a:gd name="connsiteX21" fmla="*/ 0 w 1938942"/>
              <a:gd name="connsiteY21" fmla="*/ 6293750 h 6616913"/>
              <a:gd name="connsiteX22" fmla="*/ 0 w 1938942"/>
              <a:gd name="connsiteY22" fmla="*/ 5756397 h 6616913"/>
              <a:gd name="connsiteX23" fmla="*/ 0 w 1938942"/>
              <a:gd name="connsiteY23" fmla="*/ 5039927 h 6616913"/>
              <a:gd name="connsiteX24" fmla="*/ 0 w 1938942"/>
              <a:gd name="connsiteY24" fmla="*/ 4562280 h 6616913"/>
              <a:gd name="connsiteX25" fmla="*/ 0 w 1938942"/>
              <a:gd name="connsiteY25" fmla="*/ 3905515 h 6616913"/>
              <a:gd name="connsiteX26" fmla="*/ 0 w 1938942"/>
              <a:gd name="connsiteY26" fmla="*/ 3308457 h 6616913"/>
              <a:gd name="connsiteX27" fmla="*/ 0 w 1938942"/>
              <a:gd name="connsiteY27" fmla="*/ 2771104 h 6616913"/>
              <a:gd name="connsiteX28" fmla="*/ 0 w 1938942"/>
              <a:gd name="connsiteY28" fmla="*/ 2054633 h 6616913"/>
              <a:gd name="connsiteX29" fmla="*/ 0 w 1938942"/>
              <a:gd name="connsiteY29" fmla="*/ 1457575 h 6616913"/>
              <a:gd name="connsiteX30" fmla="*/ 0 w 1938942"/>
              <a:gd name="connsiteY30" fmla="*/ 860516 h 6616913"/>
              <a:gd name="connsiteX31" fmla="*/ 0 w 1938942"/>
              <a:gd name="connsiteY31" fmla="*/ 323163 h 6616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938942" h="6616913" fill="none" extrusionOk="0">
                <a:moveTo>
                  <a:pt x="0" y="323163"/>
                </a:moveTo>
                <a:cubicBezTo>
                  <a:pt x="33660" y="155467"/>
                  <a:pt x="161461" y="-35039"/>
                  <a:pt x="323163" y="0"/>
                </a:cubicBezTo>
                <a:cubicBezTo>
                  <a:pt x="482272" y="-34634"/>
                  <a:pt x="551324" y="24766"/>
                  <a:pt x="728183" y="0"/>
                </a:cubicBezTo>
                <a:cubicBezTo>
                  <a:pt x="905042" y="-24766"/>
                  <a:pt x="993950" y="5466"/>
                  <a:pt x="1120276" y="0"/>
                </a:cubicBezTo>
                <a:cubicBezTo>
                  <a:pt x="1246602" y="-5466"/>
                  <a:pt x="1455157" y="48578"/>
                  <a:pt x="1615779" y="0"/>
                </a:cubicBezTo>
                <a:cubicBezTo>
                  <a:pt x="1798065" y="-8501"/>
                  <a:pt x="1943411" y="172366"/>
                  <a:pt x="1938942" y="323163"/>
                </a:cubicBezTo>
                <a:cubicBezTo>
                  <a:pt x="1965864" y="457553"/>
                  <a:pt x="1931341" y="606502"/>
                  <a:pt x="1938942" y="741104"/>
                </a:cubicBezTo>
                <a:cubicBezTo>
                  <a:pt x="1946543" y="875706"/>
                  <a:pt x="1878298" y="1012158"/>
                  <a:pt x="1938942" y="1278457"/>
                </a:cubicBezTo>
                <a:cubicBezTo>
                  <a:pt x="1999586" y="1544756"/>
                  <a:pt x="1936260" y="1605254"/>
                  <a:pt x="1938942" y="1696398"/>
                </a:cubicBezTo>
                <a:cubicBezTo>
                  <a:pt x="1941624" y="1787542"/>
                  <a:pt x="1905054" y="2268047"/>
                  <a:pt x="1938942" y="2412868"/>
                </a:cubicBezTo>
                <a:cubicBezTo>
                  <a:pt x="1972830" y="2557689"/>
                  <a:pt x="1936881" y="2809544"/>
                  <a:pt x="1938942" y="2950221"/>
                </a:cubicBezTo>
                <a:cubicBezTo>
                  <a:pt x="1941003" y="3090898"/>
                  <a:pt x="1884046" y="3271110"/>
                  <a:pt x="1938942" y="3427868"/>
                </a:cubicBezTo>
                <a:cubicBezTo>
                  <a:pt x="1993838" y="3584626"/>
                  <a:pt x="1931567" y="3706363"/>
                  <a:pt x="1938942" y="3965221"/>
                </a:cubicBezTo>
                <a:cubicBezTo>
                  <a:pt x="1946317" y="4224079"/>
                  <a:pt x="1886504" y="4399447"/>
                  <a:pt x="1938942" y="4562280"/>
                </a:cubicBezTo>
                <a:cubicBezTo>
                  <a:pt x="1991380" y="4725113"/>
                  <a:pt x="1887254" y="4876655"/>
                  <a:pt x="1938942" y="5039927"/>
                </a:cubicBezTo>
                <a:cubicBezTo>
                  <a:pt x="1990630" y="5203199"/>
                  <a:pt x="1911781" y="5376571"/>
                  <a:pt x="1938942" y="5696691"/>
                </a:cubicBezTo>
                <a:cubicBezTo>
                  <a:pt x="1966103" y="6016811"/>
                  <a:pt x="1867894" y="6038464"/>
                  <a:pt x="1938942" y="6293750"/>
                </a:cubicBezTo>
                <a:cubicBezTo>
                  <a:pt x="1931129" y="6424689"/>
                  <a:pt x="1793414" y="6621819"/>
                  <a:pt x="1615779" y="6616913"/>
                </a:cubicBezTo>
                <a:cubicBezTo>
                  <a:pt x="1526135" y="6645140"/>
                  <a:pt x="1360460" y="6606579"/>
                  <a:pt x="1171981" y="6616913"/>
                </a:cubicBezTo>
                <a:cubicBezTo>
                  <a:pt x="983502" y="6627247"/>
                  <a:pt x="841504" y="6592052"/>
                  <a:pt x="741109" y="6616913"/>
                </a:cubicBezTo>
                <a:cubicBezTo>
                  <a:pt x="640714" y="6641774"/>
                  <a:pt x="476977" y="6597672"/>
                  <a:pt x="323163" y="6616913"/>
                </a:cubicBezTo>
                <a:cubicBezTo>
                  <a:pt x="173448" y="6644648"/>
                  <a:pt x="19342" y="6481160"/>
                  <a:pt x="0" y="6293750"/>
                </a:cubicBezTo>
                <a:cubicBezTo>
                  <a:pt x="-39058" y="6119121"/>
                  <a:pt x="7348" y="5995517"/>
                  <a:pt x="0" y="5756397"/>
                </a:cubicBezTo>
                <a:cubicBezTo>
                  <a:pt x="-7348" y="5517277"/>
                  <a:pt x="21206" y="5246986"/>
                  <a:pt x="0" y="5039927"/>
                </a:cubicBezTo>
                <a:cubicBezTo>
                  <a:pt x="-21206" y="4832868"/>
                  <a:pt x="20733" y="4751906"/>
                  <a:pt x="0" y="4562280"/>
                </a:cubicBezTo>
                <a:cubicBezTo>
                  <a:pt x="-20733" y="4372654"/>
                  <a:pt x="10127" y="4089044"/>
                  <a:pt x="0" y="3905515"/>
                </a:cubicBezTo>
                <a:cubicBezTo>
                  <a:pt x="-10127" y="3721986"/>
                  <a:pt x="26279" y="3570725"/>
                  <a:pt x="0" y="3308457"/>
                </a:cubicBezTo>
                <a:cubicBezTo>
                  <a:pt x="-26279" y="3046189"/>
                  <a:pt x="10877" y="2985194"/>
                  <a:pt x="0" y="2771104"/>
                </a:cubicBezTo>
                <a:cubicBezTo>
                  <a:pt x="-10877" y="2557014"/>
                  <a:pt x="10793" y="2229718"/>
                  <a:pt x="0" y="2054633"/>
                </a:cubicBezTo>
                <a:cubicBezTo>
                  <a:pt x="-10793" y="1879548"/>
                  <a:pt x="7864" y="1695865"/>
                  <a:pt x="0" y="1457575"/>
                </a:cubicBezTo>
                <a:cubicBezTo>
                  <a:pt x="-7864" y="1219285"/>
                  <a:pt x="63793" y="1143253"/>
                  <a:pt x="0" y="860516"/>
                </a:cubicBezTo>
                <a:cubicBezTo>
                  <a:pt x="-63793" y="577779"/>
                  <a:pt x="53940" y="452233"/>
                  <a:pt x="0" y="323163"/>
                </a:cubicBezTo>
                <a:close/>
              </a:path>
              <a:path w="1938942" h="6616913" stroke="0" extrusionOk="0">
                <a:moveTo>
                  <a:pt x="0" y="323163"/>
                </a:moveTo>
                <a:cubicBezTo>
                  <a:pt x="-41730" y="133325"/>
                  <a:pt x="161712" y="26282"/>
                  <a:pt x="323163" y="0"/>
                </a:cubicBezTo>
                <a:cubicBezTo>
                  <a:pt x="517883" y="-11699"/>
                  <a:pt x="644910" y="2489"/>
                  <a:pt x="728183" y="0"/>
                </a:cubicBezTo>
                <a:cubicBezTo>
                  <a:pt x="811456" y="-2489"/>
                  <a:pt x="931895" y="38747"/>
                  <a:pt x="1133202" y="0"/>
                </a:cubicBezTo>
                <a:cubicBezTo>
                  <a:pt x="1334509" y="-38747"/>
                  <a:pt x="1501274" y="21164"/>
                  <a:pt x="1615779" y="0"/>
                </a:cubicBezTo>
                <a:cubicBezTo>
                  <a:pt x="1745324" y="4371"/>
                  <a:pt x="1935962" y="160239"/>
                  <a:pt x="1938942" y="323163"/>
                </a:cubicBezTo>
                <a:cubicBezTo>
                  <a:pt x="1940911" y="438976"/>
                  <a:pt x="1906673" y="578981"/>
                  <a:pt x="1938942" y="741104"/>
                </a:cubicBezTo>
                <a:cubicBezTo>
                  <a:pt x="1971211" y="903227"/>
                  <a:pt x="1926936" y="1087314"/>
                  <a:pt x="1938942" y="1218751"/>
                </a:cubicBezTo>
                <a:cubicBezTo>
                  <a:pt x="1950948" y="1350188"/>
                  <a:pt x="1891732" y="1510747"/>
                  <a:pt x="1938942" y="1696398"/>
                </a:cubicBezTo>
                <a:cubicBezTo>
                  <a:pt x="1986152" y="1882049"/>
                  <a:pt x="1899050" y="1954416"/>
                  <a:pt x="1938942" y="2114339"/>
                </a:cubicBezTo>
                <a:cubicBezTo>
                  <a:pt x="1978834" y="2274262"/>
                  <a:pt x="1928839" y="2358792"/>
                  <a:pt x="1938942" y="2532280"/>
                </a:cubicBezTo>
                <a:cubicBezTo>
                  <a:pt x="1949045" y="2705768"/>
                  <a:pt x="1937666" y="3043111"/>
                  <a:pt x="1938942" y="3189045"/>
                </a:cubicBezTo>
                <a:cubicBezTo>
                  <a:pt x="1940218" y="3334979"/>
                  <a:pt x="1931992" y="3621994"/>
                  <a:pt x="1938942" y="3845809"/>
                </a:cubicBezTo>
                <a:cubicBezTo>
                  <a:pt x="1945892" y="4069624"/>
                  <a:pt x="1910547" y="4073460"/>
                  <a:pt x="1938942" y="4263750"/>
                </a:cubicBezTo>
                <a:cubicBezTo>
                  <a:pt x="1967337" y="4454040"/>
                  <a:pt x="1881813" y="4687403"/>
                  <a:pt x="1938942" y="4980221"/>
                </a:cubicBezTo>
                <a:cubicBezTo>
                  <a:pt x="1996071" y="5273039"/>
                  <a:pt x="1860363" y="5454958"/>
                  <a:pt x="1938942" y="5696691"/>
                </a:cubicBezTo>
                <a:cubicBezTo>
                  <a:pt x="2017521" y="5938424"/>
                  <a:pt x="1931549" y="6114515"/>
                  <a:pt x="1938942" y="6293750"/>
                </a:cubicBezTo>
                <a:cubicBezTo>
                  <a:pt x="1916604" y="6443884"/>
                  <a:pt x="1799208" y="6641056"/>
                  <a:pt x="1615779" y="6616913"/>
                </a:cubicBezTo>
                <a:cubicBezTo>
                  <a:pt x="1471292" y="6640996"/>
                  <a:pt x="1351653" y="6603346"/>
                  <a:pt x="1197833" y="6616913"/>
                </a:cubicBezTo>
                <a:cubicBezTo>
                  <a:pt x="1044013" y="6630480"/>
                  <a:pt x="920702" y="6581804"/>
                  <a:pt x="792813" y="6616913"/>
                </a:cubicBezTo>
                <a:cubicBezTo>
                  <a:pt x="664924" y="6652022"/>
                  <a:pt x="459026" y="6580766"/>
                  <a:pt x="323163" y="6616913"/>
                </a:cubicBezTo>
                <a:cubicBezTo>
                  <a:pt x="173425" y="6583967"/>
                  <a:pt x="-7227" y="6490009"/>
                  <a:pt x="0" y="6293750"/>
                </a:cubicBezTo>
                <a:cubicBezTo>
                  <a:pt x="-29591" y="5968648"/>
                  <a:pt x="2447" y="5912836"/>
                  <a:pt x="0" y="5636985"/>
                </a:cubicBezTo>
                <a:cubicBezTo>
                  <a:pt x="-2447" y="5361134"/>
                  <a:pt x="1058" y="5346361"/>
                  <a:pt x="0" y="5219044"/>
                </a:cubicBezTo>
                <a:cubicBezTo>
                  <a:pt x="-1058" y="5091727"/>
                  <a:pt x="1399" y="4838823"/>
                  <a:pt x="0" y="4502574"/>
                </a:cubicBezTo>
                <a:cubicBezTo>
                  <a:pt x="-1399" y="4166325"/>
                  <a:pt x="23532" y="4211849"/>
                  <a:pt x="0" y="4024927"/>
                </a:cubicBezTo>
                <a:cubicBezTo>
                  <a:pt x="-23532" y="3838005"/>
                  <a:pt x="49632" y="3792492"/>
                  <a:pt x="0" y="3606986"/>
                </a:cubicBezTo>
                <a:cubicBezTo>
                  <a:pt x="-49632" y="3421480"/>
                  <a:pt x="40503" y="3312425"/>
                  <a:pt x="0" y="3129339"/>
                </a:cubicBezTo>
                <a:cubicBezTo>
                  <a:pt x="-40503" y="2946253"/>
                  <a:pt x="27222" y="2645205"/>
                  <a:pt x="0" y="2412868"/>
                </a:cubicBezTo>
                <a:cubicBezTo>
                  <a:pt x="-27222" y="2180531"/>
                  <a:pt x="3536" y="2079659"/>
                  <a:pt x="0" y="1875516"/>
                </a:cubicBezTo>
                <a:cubicBezTo>
                  <a:pt x="-3536" y="1671373"/>
                  <a:pt x="64217" y="1497734"/>
                  <a:pt x="0" y="1159045"/>
                </a:cubicBezTo>
                <a:cubicBezTo>
                  <a:pt x="-64217" y="820356"/>
                  <a:pt x="41035" y="705888"/>
                  <a:pt x="0" y="323163"/>
                </a:cubicBezTo>
                <a:close/>
              </a:path>
            </a:pathLst>
          </a:custGeom>
          <a:ln w="762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/>
          <p:cNvSpPr/>
          <p:nvPr/>
        </p:nvSpPr>
        <p:spPr>
          <a:xfrm>
            <a:off x="3302035" y="449852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3" name="Овал 12"/>
          <p:cNvSpPr/>
          <p:nvPr/>
        </p:nvSpPr>
        <p:spPr>
          <a:xfrm>
            <a:off x="2964674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5" name="Овал 14"/>
          <p:cNvSpPr/>
          <p:nvPr/>
        </p:nvSpPr>
        <p:spPr>
          <a:xfrm>
            <a:off x="3092553" y="3664623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7" name="Овал 16"/>
          <p:cNvSpPr/>
          <p:nvPr/>
        </p:nvSpPr>
        <p:spPr>
          <a:xfrm>
            <a:off x="4190691" y="4951049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9" name="Овал 18"/>
          <p:cNvSpPr/>
          <p:nvPr/>
        </p:nvSpPr>
        <p:spPr>
          <a:xfrm>
            <a:off x="6096000" y="5360551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1" name="Овал 20"/>
          <p:cNvSpPr/>
          <p:nvPr/>
        </p:nvSpPr>
        <p:spPr>
          <a:xfrm>
            <a:off x="8204127" y="50084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3" name="Овал 22"/>
          <p:cNvSpPr/>
          <p:nvPr/>
        </p:nvSpPr>
        <p:spPr>
          <a:xfrm>
            <a:off x="9228593" y="36368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5" name="Овал 24"/>
          <p:cNvSpPr/>
          <p:nvPr/>
        </p:nvSpPr>
        <p:spPr>
          <a:xfrm>
            <a:off x="9527797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32" name="Овал 31"/>
          <p:cNvSpPr/>
          <p:nvPr/>
        </p:nvSpPr>
        <p:spPr>
          <a:xfrm>
            <a:off x="9228593" y="42084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5" name="Прямокутник: округлені кути 4"/>
          <p:cNvSpPr/>
          <p:nvPr/>
        </p:nvSpPr>
        <p:spPr>
          <a:xfrm>
            <a:off x="599035" y="358501"/>
            <a:ext cx="1481070" cy="1371600"/>
          </a:xfrm>
          <a:prstGeom prst="roundRect">
            <a:avLst/>
          </a:prstGeom>
          <a:solidFill>
            <a:srgbClr val="FFFF66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3" name="Прямокутник: округлені кути 32"/>
          <p:cNvSpPr/>
          <p:nvPr/>
        </p:nvSpPr>
        <p:spPr>
          <a:xfrm>
            <a:off x="599034" y="1918285"/>
            <a:ext cx="1481070" cy="1371600"/>
          </a:xfrm>
          <a:prstGeom prst="roundRect">
            <a:avLst/>
          </a:prstGeom>
          <a:solidFill>
            <a:srgbClr val="F0975A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4" name="Прямокутник: округлені кути 33"/>
          <p:cNvSpPr/>
          <p:nvPr/>
        </p:nvSpPr>
        <p:spPr>
          <a:xfrm>
            <a:off x="595017" y="3568116"/>
            <a:ext cx="1481070" cy="1371600"/>
          </a:xfrm>
          <a:prstGeom prst="roundRect">
            <a:avLst/>
          </a:prstGeom>
          <a:solidFill>
            <a:srgbClr val="92D05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5" name="Прямокутник: округлені кути 34"/>
          <p:cNvSpPr/>
          <p:nvPr/>
        </p:nvSpPr>
        <p:spPr>
          <a:xfrm>
            <a:off x="601827" y="5186330"/>
            <a:ext cx="1481070" cy="1371600"/>
          </a:xfrm>
          <a:prstGeom prst="roundRect">
            <a:avLst/>
          </a:prstGeom>
          <a:solidFill>
            <a:srgbClr val="0070C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5588" y="3666403"/>
            <a:ext cx="1183887" cy="1181678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3457" y="2031496"/>
            <a:ext cx="744181" cy="1145178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0120" y="5386095"/>
            <a:ext cx="1145851" cy="1041112"/>
          </a:xfrm>
          <a:prstGeom prst="rect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3168" y="413193"/>
            <a:ext cx="1192803" cy="1237327"/>
          </a:xfrm>
          <a:prstGeom prst="rect">
            <a:avLst/>
          </a:prstGeom>
        </p:spPr>
      </p:pic>
      <p:pic>
        <p:nvPicPr>
          <p:cNvPr id="66" name="Picture 65" descr="imag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32680" y="911225"/>
            <a:ext cx="3486150" cy="39338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3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BEC4B2C-17E4-4811-BC59-76C8B1B3C9D5}"/>
</file>

<file path=customXml/itemProps2.xml><?xml version="1.0" encoding="utf-8"?>
<ds:datastoreItem xmlns:ds="http://schemas.openxmlformats.org/officeDocument/2006/customXml" ds:itemID="{6592C290-FF41-455A-926E-DB900B611ACA}"/>
</file>

<file path=customXml/itemProps3.xml><?xml version="1.0" encoding="utf-8"?>
<ds:datastoreItem xmlns:ds="http://schemas.openxmlformats.org/officeDocument/2006/customXml" ds:itemID="{3990CB25-695F-4B02-BB6B-E1300B566C9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Администратор</cp:lastModifiedBy>
  <cp:revision>9</cp:revision>
  <dcterms:created xsi:type="dcterms:W3CDTF">2024-05-02T18:54:00Z</dcterms:created>
  <dcterms:modified xsi:type="dcterms:W3CDTF">2024-11-07T20:13:13Z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2FF66076B1664FA891CBB6B13F9E1719_12</vt:lpwstr>
  </property>
  <property fmtid="{D5CDD505-2E9C-101B-9397-08002B2CF9AE}" pid="3" name="KSOProductBuildVer">
    <vt:lpwstr>1033-12.2.0.17119</vt:lpwstr>
  </property>
  <property fmtid="{D5CDD505-2E9C-101B-9397-08002B2CF9AE}" pid="4" name="ContentTypeId">
    <vt:lpwstr>0x010100F36324872565BB459892B1B9D623CC6C</vt:lpwstr>
  </property>
</Properties>
</file>