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63" y="4357493"/>
            <a:ext cx="1733104" cy="173310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57" y="653586"/>
            <a:ext cx="1738921" cy="1738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1618" y="4560224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885" y="2592315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71" y="75415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186" y="4503001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9278" y="3463621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2024-11-19T20:28:47Z</dcterms:modified>
</cp:coreProperties>
</file>