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213C-C272-4B02-BFC4-38E79CDE092E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16A06-412D-41F5-A6AC-613CCED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6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16A06-412D-41F5-A6AC-613CCEDE0D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36397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2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" y="0"/>
            <a:ext cx="12192000" cy="694802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181006" y="2689057"/>
            <a:ext cx="1699808" cy="1688604"/>
            <a:chOff x="854704" y="2624426"/>
            <a:chExt cx="1933614" cy="1838631"/>
          </a:xfrm>
        </p:grpSpPr>
        <p:sp>
          <p:nvSpPr>
            <p:cNvPr id="81" name="Rounded Rectangle 17"/>
            <p:cNvSpPr/>
            <p:nvPr/>
          </p:nvSpPr>
          <p:spPr>
            <a:xfrm>
              <a:off x="854704" y="262442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30" y="2797828"/>
              <a:ext cx="1560828" cy="1560828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944" y="0"/>
            <a:ext cx="799022" cy="74295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057" y="5832691"/>
            <a:ext cx="1101774" cy="1025309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007855" y="862805"/>
            <a:ext cx="1689387" cy="1648059"/>
            <a:chOff x="2884303" y="715368"/>
            <a:chExt cx="1933614" cy="1838631"/>
          </a:xfrm>
        </p:grpSpPr>
        <p:sp>
          <p:nvSpPr>
            <p:cNvPr id="65" name="Rounded Rectangle 17"/>
            <p:cNvSpPr/>
            <p:nvPr/>
          </p:nvSpPr>
          <p:spPr>
            <a:xfrm>
              <a:off x="2884303" y="71536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46" y="877407"/>
              <a:ext cx="1631024" cy="1631024"/>
            </a:xfrm>
            <a:prstGeom prst="rect">
              <a:avLst/>
            </a:prstGeom>
          </p:spPr>
        </p:pic>
      </p:grpSp>
      <p:sp>
        <p:nvSpPr>
          <p:cNvPr id="67" name="2 табл 1"/>
          <p:cNvSpPr/>
          <p:nvPr/>
        </p:nvSpPr>
        <p:spPr>
          <a:xfrm>
            <a:off x="3018195" y="841762"/>
            <a:ext cx="1686229" cy="16663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2 форма Скругленный прямоугольник 6"/>
          <p:cNvSpPr/>
          <p:nvPr/>
        </p:nvSpPr>
        <p:spPr>
          <a:xfrm>
            <a:off x="3215497" y="1065552"/>
            <a:ext cx="1318300" cy="123428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812621" y="888849"/>
            <a:ext cx="1677177" cy="1634752"/>
            <a:chOff x="4904523" y="742950"/>
            <a:chExt cx="1933614" cy="1838631"/>
          </a:xfrm>
        </p:grpSpPr>
        <p:sp>
          <p:nvSpPr>
            <p:cNvPr id="69" name="Rounded Rectangle 17"/>
            <p:cNvSpPr/>
            <p:nvPr/>
          </p:nvSpPr>
          <p:spPr>
            <a:xfrm>
              <a:off x="4904523" y="742950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172" y="845756"/>
              <a:ext cx="1607887" cy="1607887"/>
            </a:xfrm>
            <a:prstGeom prst="rect">
              <a:avLst/>
            </a:prstGeom>
          </p:spPr>
        </p:pic>
      </p:grpSp>
      <p:sp>
        <p:nvSpPr>
          <p:cNvPr id="71" name="3 табл 1"/>
          <p:cNvSpPr/>
          <p:nvPr/>
        </p:nvSpPr>
        <p:spPr>
          <a:xfrm>
            <a:off x="4806461" y="874202"/>
            <a:ext cx="1683337" cy="16468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0" name="3 форма Скругленный прямоугольник 59"/>
          <p:cNvSpPr/>
          <p:nvPr/>
        </p:nvSpPr>
        <p:spPr>
          <a:xfrm>
            <a:off x="4965119" y="1008049"/>
            <a:ext cx="1420700" cy="140157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587224" y="888849"/>
            <a:ext cx="1688216" cy="1663512"/>
            <a:chOff x="6931116" y="785795"/>
            <a:chExt cx="1933614" cy="1838631"/>
          </a:xfrm>
        </p:grpSpPr>
        <p:sp>
          <p:nvSpPr>
            <p:cNvPr id="73" name="Rounded Rectangle 17"/>
            <p:cNvSpPr/>
            <p:nvPr/>
          </p:nvSpPr>
          <p:spPr>
            <a:xfrm>
              <a:off x="6931116" y="7857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538" y="986975"/>
              <a:ext cx="1339702" cy="1339702"/>
            </a:xfrm>
            <a:prstGeom prst="rect">
              <a:avLst/>
            </a:prstGeom>
          </p:spPr>
        </p:pic>
      </p:grpSp>
      <p:sp>
        <p:nvSpPr>
          <p:cNvPr id="75" name="4 табл 1"/>
          <p:cNvSpPr/>
          <p:nvPr/>
        </p:nvSpPr>
        <p:spPr>
          <a:xfrm>
            <a:off x="6567835" y="875713"/>
            <a:ext cx="1726994" cy="16585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4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9" name="4 форма Скругленный прямоугольник 58"/>
          <p:cNvSpPr/>
          <p:nvPr/>
        </p:nvSpPr>
        <p:spPr>
          <a:xfrm>
            <a:off x="6787473" y="949282"/>
            <a:ext cx="1377330" cy="144434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1"/>
          <p:cNvSpPr/>
          <p:nvPr/>
        </p:nvSpPr>
        <p:spPr>
          <a:xfrm>
            <a:off x="1195010" y="2719293"/>
            <a:ext cx="1694155" cy="1667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5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7" name="5 форма Скругленный прямоугольник 56"/>
          <p:cNvSpPr/>
          <p:nvPr/>
        </p:nvSpPr>
        <p:spPr>
          <a:xfrm>
            <a:off x="1329954" y="2816621"/>
            <a:ext cx="1361295" cy="149684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3007770" y="2746169"/>
            <a:ext cx="1712716" cy="1666303"/>
            <a:chOff x="2868094" y="2640588"/>
            <a:chExt cx="1933614" cy="1838631"/>
          </a:xfrm>
        </p:grpSpPr>
        <p:sp>
          <p:nvSpPr>
            <p:cNvPr id="93" name="Rounded Rectangle 17"/>
            <p:cNvSpPr/>
            <p:nvPr/>
          </p:nvSpPr>
          <p:spPr>
            <a:xfrm>
              <a:off x="2868094" y="264058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570" y="2834272"/>
              <a:ext cx="1436814" cy="1436814"/>
            </a:xfrm>
            <a:prstGeom prst="rect">
              <a:avLst/>
            </a:prstGeom>
          </p:spPr>
        </p:pic>
      </p:grpSp>
      <p:sp>
        <p:nvSpPr>
          <p:cNvPr id="95" name="1"/>
          <p:cNvSpPr/>
          <p:nvPr/>
        </p:nvSpPr>
        <p:spPr>
          <a:xfrm>
            <a:off x="2975198" y="2747203"/>
            <a:ext cx="1751650" cy="16652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6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1" name="6 формаСкругленный прямоугольник 60"/>
          <p:cNvSpPr/>
          <p:nvPr/>
        </p:nvSpPr>
        <p:spPr>
          <a:xfrm>
            <a:off x="3194076" y="2908717"/>
            <a:ext cx="1283163" cy="13228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812753" y="2747203"/>
            <a:ext cx="1725432" cy="1681578"/>
            <a:chOff x="4904523" y="2630632"/>
            <a:chExt cx="1933614" cy="1838631"/>
          </a:xfrm>
        </p:grpSpPr>
        <p:sp>
          <p:nvSpPr>
            <p:cNvPr id="115" name="Rounded Rectangle 17"/>
            <p:cNvSpPr/>
            <p:nvPr/>
          </p:nvSpPr>
          <p:spPr>
            <a:xfrm>
              <a:off x="4904523" y="2630632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206" y="2772489"/>
              <a:ext cx="1586167" cy="1586167"/>
            </a:xfrm>
            <a:prstGeom prst="rect">
              <a:avLst/>
            </a:prstGeom>
          </p:spPr>
        </p:pic>
      </p:grpSp>
      <p:sp>
        <p:nvSpPr>
          <p:cNvPr id="117" name="1"/>
          <p:cNvSpPr/>
          <p:nvPr/>
        </p:nvSpPr>
        <p:spPr>
          <a:xfrm>
            <a:off x="4791286" y="2740643"/>
            <a:ext cx="1803478" cy="17261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7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2" name="7 формаСкругленный прямоугольник 61"/>
          <p:cNvSpPr/>
          <p:nvPr/>
        </p:nvSpPr>
        <p:spPr>
          <a:xfrm>
            <a:off x="4959910" y="2838882"/>
            <a:ext cx="1367195" cy="137560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631746" y="2740737"/>
            <a:ext cx="1711439" cy="1678809"/>
            <a:chOff x="6931575" y="2660006"/>
            <a:chExt cx="1933614" cy="1838631"/>
          </a:xfrm>
        </p:grpSpPr>
        <p:sp>
          <p:nvSpPr>
            <p:cNvPr id="100" name="Rounded Rectangle 17"/>
            <p:cNvSpPr/>
            <p:nvPr/>
          </p:nvSpPr>
          <p:spPr>
            <a:xfrm>
              <a:off x="6931575" y="266000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2724872"/>
              <a:ext cx="1510157" cy="1510157"/>
            </a:xfrm>
            <a:prstGeom prst="rect">
              <a:avLst/>
            </a:prstGeom>
          </p:spPr>
        </p:pic>
      </p:grpSp>
      <p:sp>
        <p:nvSpPr>
          <p:cNvPr id="102" name="1"/>
          <p:cNvSpPr/>
          <p:nvPr/>
        </p:nvSpPr>
        <p:spPr>
          <a:xfrm>
            <a:off x="6631751" y="2752786"/>
            <a:ext cx="1702436" cy="16530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8" name="8 форма Скругленный прямоугольник 57"/>
          <p:cNvSpPr/>
          <p:nvPr/>
        </p:nvSpPr>
        <p:spPr>
          <a:xfrm>
            <a:off x="6772056" y="2902939"/>
            <a:ext cx="1468467" cy="13115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202598" y="4574072"/>
            <a:ext cx="1668975" cy="1758700"/>
            <a:chOff x="802161" y="4536646"/>
            <a:chExt cx="1933614" cy="1838631"/>
          </a:xfrm>
        </p:grpSpPr>
        <p:sp>
          <p:nvSpPr>
            <p:cNvPr id="85" name="Rounded Rectangle 17"/>
            <p:cNvSpPr/>
            <p:nvPr/>
          </p:nvSpPr>
          <p:spPr>
            <a:xfrm>
              <a:off x="802161" y="453664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849" y="4632979"/>
              <a:ext cx="1568190" cy="1568190"/>
            </a:xfrm>
            <a:prstGeom prst="rect">
              <a:avLst/>
            </a:prstGeom>
          </p:spPr>
        </p:pic>
      </p:grpSp>
      <p:sp>
        <p:nvSpPr>
          <p:cNvPr id="87" name="1"/>
          <p:cNvSpPr/>
          <p:nvPr/>
        </p:nvSpPr>
        <p:spPr>
          <a:xfrm>
            <a:off x="1202598" y="4586088"/>
            <a:ext cx="1699808" cy="1746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9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3" name="9 форма Скругленный прямоугольник 62"/>
          <p:cNvSpPr/>
          <p:nvPr/>
        </p:nvSpPr>
        <p:spPr>
          <a:xfrm>
            <a:off x="1320275" y="4756548"/>
            <a:ext cx="1439275" cy="14029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978484" y="4593802"/>
            <a:ext cx="1722119" cy="1738970"/>
            <a:chOff x="2857672" y="4559971"/>
            <a:chExt cx="1933614" cy="1838631"/>
          </a:xfrm>
        </p:grpSpPr>
        <p:sp>
          <p:nvSpPr>
            <p:cNvPr id="89" name="Rounded Rectangle 17"/>
            <p:cNvSpPr/>
            <p:nvPr/>
          </p:nvSpPr>
          <p:spPr>
            <a:xfrm>
              <a:off x="2857672" y="4559971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530" y="4738857"/>
              <a:ext cx="1445215" cy="1445215"/>
            </a:xfrm>
            <a:prstGeom prst="rect">
              <a:avLst/>
            </a:prstGeom>
          </p:spPr>
        </p:pic>
      </p:grpSp>
      <p:sp>
        <p:nvSpPr>
          <p:cNvPr id="91" name="1"/>
          <p:cNvSpPr/>
          <p:nvPr/>
        </p:nvSpPr>
        <p:spPr>
          <a:xfrm>
            <a:off x="2979351" y="4564243"/>
            <a:ext cx="1747497" cy="17685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10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40620" y="4584533"/>
            <a:ext cx="1741349" cy="1748239"/>
            <a:chOff x="4899221" y="4571947"/>
            <a:chExt cx="1933614" cy="1838631"/>
          </a:xfrm>
        </p:grpSpPr>
        <p:sp>
          <p:nvSpPr>
            <p:cNvPr id="104" name="Rounded Rectangle 17"/>
            <p:cNvSpPr/>
            <p:nvPr/>
          </p:nvSpPr>
          <p:spPr>
            <a:xfrm>
              <a:off x="4899221" y="457194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462" y="4833374"/>
              <a:ext cx="1259827" cy="1259827"/>
            </a:xfrm>
            <a:prstGeom prst="rect">
              <a:avLst/>
            </a:prstGeom>
          </p:spPr>
        </p:pic>
      </p:grpSp>
      <p:sp>
        <p:nvSpPr>
          <p:cNvPr id="106" name="1"/>
          <p:cNvSpPr/>
          <p:nvPr/>
        </p:nvSpPr>
        <p:spPr>
          <a:xfrm>
            <a:off x="4791286" y="4584534"/>
            <a:ext cx="1776265" cy="17067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r>
              <a:rPr lang="ru-RU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7" name="11 форма Скругленный прямоугольник 76"/>
          <p:cNvSpPr/>
          <p:nvPr/>
        </p:nvSpPr>
        <p:spPr>
          <a:xfrm>
            <a:off x="4983100" y="4749115"/>
            <a:ext cx="1402025" cy="130860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680042" y="4601210"/>
            <a:ext cx="1674343" cy="1676476"/>
            <a:chOff x="6925815" y="4592095"/>
            <a:chExt cx="1933614" cy="1838631"/>
          </a:xfrm>
        </p:grpSpPr>
        <p:sp>
          <p:nvSpPr>
            <p:cNvPr id="108" name="Rounded Rectangle 17"/>
            <p:cNvSpPr/>
            <p:nvPr/>
          </p:nvSpPr>
          <p:spPr>
            <a:xfrm>
              <a:off x="6925815" y="45920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4738655"/>
              <a:ext cx="1465713" cy="1465713"/>
            </a:xfrm>
            <a:prstGeom prst="rect">
              <a:avLst/>
            </a:prstGeom>
          </p:spPr>
        </p:pic>
      </p:grpSp>
      <p:sp>
        <p:nvSpPr>
          <p:cNvPr id="110" name="1"/>
          <p:cNvSpPr/>
          <p:nvPr/>
        </p:nvSpPr>
        <p:spPr>
          <a:xfrm>
            <a:off x="6603992" y="4566394"/>
            <a:ext cx="1737500" cy="17507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12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8" name="12 форма Скругленный прямоугольник 77"/>
          <p:cNvSpPr/>
          <p:nvPr/>
        </p:nvSpPr>
        <p:spPr>
          <a:xfrm>
            <a:off x="6854572" y="4801962"/>
            <a:ext cx="1325281" cy="12557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езда Рисунок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42" y="330515"/>
            <a:ext cx="6110722" cy="6286994"/>
          </a:xfrm>
          <a:prstGeom prst="rect">
            <a:avLst/>
          </a:prstGeom>
        </p:spPr>
      </p:pic>
      <p:sp>
        <p:nvSpPr>
          <p:cNvPr id="76" name="10 форма Скругленный прямоугольник 75"/>
          <p:cNvSpPr/>
          <p:nvPr/>
        </p:nvSpPr>
        <p:spPr>
          <a:xfrm>
            <a:off x="3052863" y="4872078"/>
            <a:ext cx="1487635" cy="14056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238377" y="841762"/>
            <a:ext cx="1692083" cy="1670874"/>
            <a:chOff x="861410" y="721027"/>
            <a:chExt cx="1933614" cy="1838631"/>
          </a:xfrm>
        </p:grpSpPr>
        <p:sp>
          <p:nvSpPr>
            <p:cNvPr id="18" name="Rounded Rectangle 17"/>
            <p:cNvSpPr/>
            <p:nvPr/>
          </p:nvSpPr>
          <p:spPr>
            <a:xfrm>
              <a:off x="861410" y="72102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57" y="1018412"/>
              <a:ext cx="1231221" cy="1231221"/>
            </a:xfrm>
            <a:prstGeom prst="rect">
              <a:avLst/>
            </a:prstGeom>
          </p:spPr>
        </p:pic>
      </p:grpSp>
      <p:sp>
        <p:nvSpPr>
          <p:cNvPr id="20" name="1 табл 1"/>
          <p:cNvSpPr/>
          <p:nvPr/>
        </p:nvSpPr>
        <p:spPr>
          <a:xfrm>
            <a:off x="1216966" y="841724"/>
            <a:ext cx="1693282" cy="16727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1 таблица Скругленный прямоугольник 5 таблица"/>
          <p:cNvSpPr/>
          <p:nvPr/>
        </p:nvSpPr>
        <p:spPr>
          <a:xfrm>
            <a:off x="1366697" y="957186"/>
            <a:ext cx="1484026" cy="135824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40587" y="1991252"/>
            <a:ext cx="28003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1" grpId="0" animBg="1"/>
      <p:bldP spid="71" grpId="1" animBg="1"/>
      <p:bldP spid="75" grpId="0" animBg="1"/>
      <p:bldP spid="75" grpId="1" animBg="1"/>
      <p:bldP spid="83" grpId="0" animBg="1"/>
      <p:bldP spid="83" grpId="1" animBg="1"/>
      <p:bldP spid="95" grpId="0" animBg="1"/>
      <p:bldP spid="95" grpId="1" animBg="1"/>
      <p:bldP spid="117" grpId="0" animBg="1"/>
      <p:bldP spid="117" grpId="1" animBg="1"/>
      <p:bldP spid="102" grpId="0" animBg="1"/>
      <p:bldP spid="102" grpId="1" animBg="1"/>
      <p:bldP spid="87" grpId="0" animBg="1"/>
      <p:bldP spid="87" grpId="1" animBg="1"/>
      <p:bldP spid="91" grpId="0" animBg="1"/>
      <p:bldP spid="91" grpId="1" animBg="1"/>
      <p:bldP spid="106" grpId="0" animBg="1"/>
      <p:bldP spid="106" grpId="1" animBg="1"/>
      <p:bldP spid="110" grpId="0" animBg="1"/>
      <p:bldP spid="110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14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 Condensed Extra Bold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29</cp:revision>
  <dcterms:created xsi:type="dcterms:W3CDTF">2024-05-16T13:12:50Z</dcterms:created>
  <dcterms:modified xsi:type="dcterms:W3CDTF">2024-08-05T04:28:02Z</dcterms:modified>
</cp:coreProperties>
</file>