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01150" y="3602355"/>
            <a:ext cx="1724025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</Properties>
</file>