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92" y="33478"/>
            <a:ext cx="715208" cy="665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13323"/>
            <a:ext cx="1634836" cy="1548190"/>
            <a:chOff x="235525" y="2280375"/>
            <a:chExt cx="1634836" cy="154819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56" y="2321142"/>
              <a:ext cx="1507423" cy="150742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0219" y="3422367"/>
            <a:ext cx="30575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10</cp:revision>
  <dcterms:created xsi:type="dcterms:W3CDTF">2024-08-01T06:28:00Z</dcterms:created>
  <dcterms:modified xsi:type="dcterms:W3CDTF">2024-08-28T14:49:41Z</dcterms:modified>
</cp:coreProperties>
</file>