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24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tags" Target="../tags/tag1.xml"/><Relationship Id="rId14" Type="http://schemas.openxmlformats.org/officeDocument/2006/relationships/image" Target="../media/image13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1.xml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6685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356185" y="89740"/>
            <a:ext cx="7416824" cy="6639493"/>
          </a:xfrm>
          <a:prstGeom prst="roundRect">
            <a:avLst/>
          </a:prstGeom>
          <a:solidFill>
            <a:srgbClr val="FFFFFF">
              <a:alpha val="65098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9778" r="95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84955" y="2219564"/>
            <a:ext cx="2160000" cy="21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96" y="407193"/>
            <a:ext cx="1440000" cy="144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192" y="1127193"/>
            <a:ext cx="1582062" cy="144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220" y="3574268"/>
            <a:ext cx="1800000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192" y="4362690"/>
            <a:ext cx="1800000" cy="1800000"/>
          </a:xfrm>
          <a:prstGeom prst="rect">
            <a:avLst/>
          </a:prstGeom>
        </p:spPr>
      </p:pic>
      <p:cxnSp>
        <p:nvCxnSpPr>
          <p:cNvPr id="19" name="Прямая со стрелкой 18"/>
          <p:cNvCxnSpPr/>
          <p:nvPr/>
        </p:nvCxnSpPr>
        <p:spPr>
          <a:xfrm flipV="1">
            <a:off x="6600056" y="1847195"/>
            <a:ext cx="504056" cy="6202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182" y="5362857"/>
            <a:ext cx="1440000" cy="82381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220" y="2467440"/>
            <a:ext cx="1440000" cy="144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5471146"/>
            <a:ext cx="1440000" cy="108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340950"/>
            <a:ext cx="1800000" cy="1800000"/>
          </a:xfrm>
          <a:prstGeom prst="rect">
            <a:avLst/>
          </a:prstGeom>
        </p:spPr>
      </p:pic>
      <p:cxnSp>
        <p:nvCxnSpPr>
          <p:cNvPr id="30" name="Прямая со стрелкой 29"/>
          <p:cNvCxnSpPr/>
          <p:nvPr/>
        </p:nvCxnSpPr>
        <p:spPr>
          <a:xfrm flipV="1">
            <a:off x="6600056" y="3389846"/>
            <a:ext cx="3204256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6600056" y="3666417"/>
            <a:ext cx="3024136" cy="5546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6616064" y="3977426"/>
            <a:ext cx="2536111" cy="695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6600056" y="4221090"/>
            <a:ext cx="1512098" cy="9036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6600056" y="4474268"/>
            <a:ext cx="332380" cy="6504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6615381" y="2053332"/>
            <a:ext cx="1449216" cy="8069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V="1">
            <a:off x="6616064" y="2567193"/>
            <a:ext cx="2751118" cy="5598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2890" y="2780665"/>
            <a:ext cx="2628900" cy="379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10</cp:revision>
  <dcterms:created xsi:type="dcterms:W3CDTF">2024-06-20T14:16:10Z</dcterms:created>
  <dcterms:modified xsi:type="dcterms:W3CDTF">2024-06-20T14:16:31Z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2811E338C8324C7299997EE6634B5280_12</vt:lpwstr>
  </property>
  <property fmtid="{D5CDD505-2E9C-101B-9397-08002B2CF9AE}" pid="3" name="KSOProductBuildVer">
    <vt:lpwstr>1033-12.2.0.17119</vt:lpwstr>
  </property>
</Properties>
</file>