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tags" Target="../tags/tag1.xml"/><Relationship Id="rId14" Type="http://schemas.openxmlformats.org/officeDocument/2006/relationships/image" Target="../media/image13.png"/><Relationship Id="rId15" Type="http://schemas.openxmlformats.org/officeDocument/2006/relationships/slideLayout" Target="../slideLayouts/slideLayout1.xml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1" r="29451"/>
          <a:stretch>
            <a:fillRect/>
          </a:stretch>
        </p:blipFill>
        <p:spPr>
          <a:xfrm>
            <a:off x="7797506" y="523239"/>
            <a:ext cx="4414784" cy="46444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065" y="108844"/>
            <a:ext cx="885949" cy="8287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94" b="21840"/>
          <a:stretch>
            <a:fillRect/>
          </a:stretch>
        </p:blipFill>
        <p:spPr>
          <a:xfrm>
            <a:off x="2746536" y="1806035"/>
            <a:ext cx="2303879" cy="137465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445" y="4145451"/>
            <a:ext cx="3814489" cy="183324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128" y="4606200"/>
            <a:ext cx="2449222" cy="1951724"/>
          </a:xfrm>
          <a:prstGeom prst="rect">
            <a:avLst/>
          </a:prstGeom>
        </p:spPr>
      </p:pic>
      <p:sp>
        <p:nvSpPr>
          <p:cNvPr id="8" name="Блок-схема: вузол 7"/>
          <p:cNvSpPr/>
          <p:nvPr/>
        </p:nvSpPr>
        <p:spPr>
          <a:xfrm>
            <a:off x="7555164" y="4401126"/>
            <a:ext cx="1769296" cy="183324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92"/>
          <a:stretch>
            <a:fillRect/>
          </a:stretch>
        </p:blipFill>
        <p:spPr>
          <a:xfrm>
            <a:off x="7686775" y="4511009"/>
            <a:ext cx="1552692" cy="1554193"/>
          </a:xfrm>
          <a:prstGeom prst="rect">
            <a:avLst/>
          </a:prstGeom>
        </p:spPr>
      </p:pic>
      <p:sp>
        <p:nvSpPr>
          <p:cNvPr id="4" name="Блок-схема: вузол 3"/>
          <p:cNvSpPr/>
          <p:nvPr/>
        </p:nvSpPr>
        <p:spPr>
          <a:xfrm>
            <a:off x="5849776" y="185696"/>
            <a:ext cx="1508513" cy="14101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862" y="297309"/>
            <a:ext cx="1186915" cy="1186915"/>
          </a:xfrm>
          <a:prstGeom prst="rect">
            <a:avLst/>
          </a:prstGeom>
        </p:spPr>
      </p:pic>
      <p:sp>
        <p:nvSpPr>
          <p:cNvPr id="5" name="Блок-схема: вузол 4"/>
          <p:cNvSpPr/>
          <p:nvPr/>
        </p:nvSpPr>
        <p:spPr>
          <a:xfrm>
            <a:off x="4294967" y="4237817"/>
            <a:ext cx="1686640" cy="1648507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450959" y="4277158"/>
            <a:ext cx="1374656" cy="13746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3" t="6981" r="17731" b="11111"/>
          <a:stretch>
            <a:fillRect/>
          </a:stretch>
        </p:blipFill>
        <p:spPr>
          <a:xfrm>
            <a:off x="4499948" y="1290538"/>
            <a:ext cx="2900837" cy="3809259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1662254" y="482863"/>
            <a:ext cx="2045109" cy="21201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2" r="9393"/>
          <a:stretch>
            <a:fillRect/>
          </a:stretch>
        </p:blipFill>
        <p:spPr>
          <a:xfrm>
            <a:off x="1989495" y="523275"/>
            <a:ext cx="1541395" cy="1948070"/>
          </a:xfrm>
          <a:prstGeom prst="rect">
            <a:avLst/>
          </a:prstGeom>
        </p:spPr>
      </p:pic>
      <p:pic>
        <p:nvPicPr>
          <p:cNvPr id="58" name="Picture 57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2962910"/>
            <a:ext cx="3209925" cy="3524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59259E-6 L 0.40678 -0.1560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39" y="-780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40482 -0.1516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34" y="-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70833E-6 -1.11111E-6 L 0.0487 0.6493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3245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1.11111E-6 L 0.04987 0.6391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7" y="3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115 L -0.33372 -0.5219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71" y="-2604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96296E-6 L 0.08294 0.4476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1" y="22384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77556E-17 L 0.07826 0.4481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6" y="2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1" animBg="1"/>
      <p:bldP spid="4" grpId="0" animBg="1"/>
      <p:bldP spid="4" grpId="1" animBg="1"/>
      <p:bldP spid="5" grpId="0" animBg="1"/>
      <p:bldP spid="5" grpId="1" animBg="1"/>
      <p:bldP spid="2" grpId="0" animBg="1"/>
      <p:bldP spid="2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13</cp:revision>
  <dcterms:created xsi:type="dcterms:W3CDTF">2024-04-17T14:52:00Z</dcterms:created>
  <dcterms:modified xsi:type="dcterms:W3CDTF">2024-06-13T07:40:39Z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3510DA42380E4352B7FDABBDD56B6595_12</vt:lpwstr>
  </property>
  <property fmtid="{D5CDD505-2E9C-101B-9397-08002B2CF9AE}" pid="3" name="KSOProductBuildVer">
    <vt:lpwstr>1033-12.2.0.17119</vt:lpwstr>
  </property>
</Properties>
</file>