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160" y="1753235"/>
            <a:ext cx="2771775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2024-05-06T09:04:00Z</dcterms:created>
  <dcterms:modified xsi:type="dcterms:W3CDTF">2024-10-28T13:00:52Z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