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80915" y="2171700"/>
            <a:ext cx="233362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8712D3-CF5C-4295-8CEA-37855F92BD21}"/>
</file>

<file path=customXml/itemProps2.xml><?xml version="1.0" encoding="utf-8"?>
<ds:datastoreItem xmlns:ds="http://schemas.openxmlformats.org/officeDocument/2006/customXml" ds:itemID="{1BA7991B-D8CD-4F12-9E1B-FAFF830CDCCB}"/>
</file>

<file path=customXml/itemProps3.xml><?xml version="1.0" encoding="utf-8"?>
<ds:datastoreItem xmlns:ds="http://schemas.openxmlformats.org/officeDocument/2006/customXml" ds:itemID="{579B0F26-1390-49D2-A3BB-1AEAEB10B7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2024-02-29T08:46:00Z</dcterms:created>
  <dcterms:modified xsi:type="dcterms:W3CDTF">2024-12-17T17:08:40Z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