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ЛІВА РУКА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РУКА</a:t>
            </a: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46920" y="3529965"/>
            <a:ext cx="161925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2024-05-06T12:34:00Z</dcterms:created>
  <dcterms:modified xsi:type="dcterms:W3CDTF">2024-11-06T14:05:02Z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