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235" y="8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388BA-CA2B-45FC-A7EC-4FAC215110B0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910B9-65B4-4A56-8D22-BD53F06022C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388BA-CA2B-45FC-A7EC-4FAC215110B0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910B9-65B4-4A56-8D22-BD53F06022C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388BA-CA2B-45FC-A7EC-4FAC215110B0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910B9-65B4-4A56-8D22-BD53F06022C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388BA-CA2B-45FC-A7EC-4FAC215110B0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910B9-65B4-4A56-8D22-BD53F06022C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388BA-CA2B-45FC-A7EC-4FAC215110B0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910B9-65B4-4A56-8D22-BD53F06022C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388BA-CA2B-45FC-A7EC-4FAC215110B0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910B9-65B4-4A56-8D22-BD53F06022C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388BA-CA2B-45FC-A7EC-4FAC215110B0}" type="datetimeFigureOut">
              <a:rPr lang="en-US" smtClean="0"/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910B9-65B4-4A56-8D22-BD53F06022C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388BA-CA2B-45FC-A7EC-4FAC215110B0}" type="datetimeFigureOut">
              <a:rPr lang="en-US" smtClean="0"/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910B9-65B4-4A56-8D22-BD53F06022C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388BA-CA2B-45FC-A7EC-4FAC215110B0}" type="datetimeFigureOut">
              <a:rPr lang="en-US" smtClean="0"/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910B9-65B4-4A56-8D22-BD53F06022C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388BA-CA2B-45FC-A7EC-4FAC215110B0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910B9-65B4-4A56-8D22-BD53F06022C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388BA-CA2B-45FC-A7EC-4FAC215110B0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910B9-65B4-4A56-8D22-BD53F06022C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A388BA-CA2B-45FC-A7EC-4FAC215110B0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5910B9-65B4-4A56-8D22-BD53F06022CE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image" Target="../media/image19.png"/><Relationship Id="rId20" Type="http://schemas.openxmlformats.org/officeDocument/2006/relationships/image" Target="../media/image20.png"/><Relationship Id="rId21" Type="http://schemas.openxmlformats.org/officeDocument/2006/relationships/image" Target="../media/image21.png"/><Relationship Id="rId22" Type="http://schemas.openxmlformats.org/officeDocument/2006/relationships/image" Target="../media/image22.png"/><Relationship Id="rId23" Type="http://schemas.openxmlformats.org/officeDocument/2006/relationships/image" Target="../media/image23.png"/><Relationship Id="rId24" Type="http://schemas.openxmlformats.org/officeDocument/2006/relationships/image" Target="../media/image24.png"/><Relationship Id="rId25" Type="http://schemas.openxmlformats.org/officeDocument/2006/relationships/image" Target="../media/image25.png"/><Relationship Id="rId26" Type="http://schemas.openxmlformats.org/officeDocument/2006/relationships/image" Target="../media/image26.png"/><Relationship Id="rId27" Type="http://schemas.openxmlformats.org/officeDocument/2006/relationships/image" Target="../media/image27.png"/><Relationship Id="rId28" Type="http://schemas.openxmlformats.org/officeDocument/2006/relationships/image" Target="../media/image28.png"/><Relationship Id="rId29" Type="http://schemas.openxmlformats.org/officeDocument/2006/relationships/image" Target="../media/image29.png"/><Relationship Id="rId30" Type="http://schemas.openxmlformats.org/officeDocument/2006/relationships/image" Target="../media/image30.png"/><Relationship Id="rId31" Type="http://schemas.openxmlformats.org/officeDocument/2006/relationships/image" Target="../media/image31.png"/><Relationship Id="rId32" Type="http://schemas.openxmlformats.org/officeDocument/2006/relationships/image" Target="../media/image32.png"/><Relationship Id="rId33" Type="http://schemas.openxmlformats.org/officeDocument/2006/relationships/image" Target="../media/image33.png"/><Relationship Id="rId34" Type="http://schemas.openxmlformats.org/officeDocument/2006/relationships/image" Target="../media/image34.png"/><Relationship Id="rId35" Type="http://schemas.openxmlformats.org/officeDocument/2006/relationships/image" Target="../media/image35.png"/><Relationship Id="rId36" Type="http://schemas.openxmlformats.org/officeDocument/2006/relationships/image" Target="../media/image36.png"/><Relationship Id="rId37" Type="http://schemas.openxmlformats.org/officeDocument/2006/relationships/tags" Target="../tags/tag1.xml"/><Relationship Id="rId38" Type="http://schemas.openxmlformats.org/officeDocument/2006/relationships/image" Target="../media/image37.png"/><Relationship Id="rId39" Type="http://schemas.openxmlformats.org/officeDocument/2006/relationships/slideLayout" Target="../slideLayouts/slideLayout7.xml"/><Relationship Id="rId40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7210" y="0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: скругленные углы 6"/>
          <p:cNvSpPr/>
          <p:nvPr/>
        </p:nvSpPr>
        <p:spPr>
          <a:xfrm>
            <a:off x="247650" y="242887"/>
            <a:ext cx="8401050" cy="6272213"/>
          </a:xfrm>
          <a:prstGeom prst="roundRect">
            <a:avLst/>
          </a:prstGeom>
          <a:solidFill>
            <a:schemeClr val="bg1">
              <a:alpha val="87000"/>
            </a:schemeClr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9225" y="3429000"/>
            <a:ext cx="2578745" cy="262766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80" t="5652" r="18839" b="3736"/>
          <a:stretch>
            <a:fillRect/>
          </a:stretch>
        </p:blipFill>
        <p:spPr>
          <a:xfrm>
            <a:off x="909638" y="536515"/>
            <a:ext cx="4071937" cy="578496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49" t="2703" r="18954" b="3536"/>
          <a:stretch>
            <a:fillRect/>
          </a:stretch>
        </p:blipFill>
        <p:spPr>
          <a:xfrm>
            <a:off x="5643563" y="693995"/>
            <a:ext cx="1711409" cy="2613562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5" r="9185"/>
          <a:stretch>
            <a:fillRect/>
          </a:stretch>
        </p:blipFill>
        <p:spPr>
          <a:xfrm flipH="1">
            <a:off x="5492170" y="3429000"/>
            <a:ext cx="2313747" cy="2357640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8" b="3390"/>
          <a:stretch>
            <a:fillRect/>
          </a:stretch>
        </p:blipFill>
        <p:spPr>
          <a:xfrm flipH="1">
            <a:off x="413019" y="1169276"/>
            <a:ext cx="4902180" cy="4371010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5" r="523"/>
          <a:stretch>
            <a:fillRect/>
          </a:stretch>
        </p:blipFill>
        <p:spPr>
          <a:xfrm>
            <a:off x="5838825" y="1068845"/>
            <a:ext cx="1776078" cy="1881040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2" r="6712"/>
          <a:stretch>
            <a:fillRect/>
          </a:stretch>
        </p:blipFill>
        <p:spPr>
          <a:xfrm rot="154072" flipH="1">
            <a:off x="5643362" y="3399162"/>
            <a:ext cx="2037064" cy="2495509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6" t="10771" r="5966" b="17441"/>
          <a:stretch>
            <a:fillRect/>
          </a:stretch>
        </p:blipFill>
        <p:spPr>
          <a:xfrm flipH="1">
            <a:off x="617621" y="1627218"/>
            <a:ext cx="4277106" cy="3411508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3" r="8763"/>
          <a:stretch>
            <a:fillRect/>
          </a:stretch>
        </p:blipFill>
        <p:spPr>
          <a:xfrm rot="1708872">
            <a:off x="5792682" y="824021"/>
            <a:ext cx="1738425" cy="2096689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0" r="13520"/>
          <a:stretch>
            <a:fillRect/>
          </a:stretch>
        </p:blipFill>
        <p:spPr>
          <a:xfrm rot="2907105" flipH="1">
            <a:off x="5398372" y="717766"/>
            <a:ext cx="2068796" cy="2520250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98" t="3636" r="13202" b="6619"/>
          <a:stretch>
            <a:fillRect/>
          </a:stretch>
        </p:blipFill>
        <p:spPr>
          <a:xfrm flipH="1">
            <a:off x="701686" y="1203267"/>
            <a:ext cx="3622664" cy="4113444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6" r="8246"/>
          <a:stretch>
            <a:fillRect/>
          </a:stretch>
        </p:blipFill>
        <p:spPr>
          <a:xfrm>
            <a:off x="5315199" y="3358581"/>
            <a:ext cx="2313746" cy="2805424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05" t="4136" r="14754"/>
          <a:stretch>
            <a:fillRect/>
          </a:stretch>
        </p:blipFill>
        <p:spPr>
          <a:xfrm>
            <a:off x="5597980" y="3038412"/>
            <a:ext cx="2211293" cy="3030863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37" t="10371" r="10269" b="13450"/>
          <a:stretch>
            <a:fillRect/>
          </a:stretch>
        </p:blipFill>
        <p:spPr>
          <a:xfrm flipH="1">
            <a:off x="780832" y="1676400"/>
            <a:ext cx="3886201" cy="3806884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4" r="2174"/>
          <a:stretch>
            <a:fillRect/>
          </a:stretch>
        </p:blipFill>
        <p:spPr>
          <a:xfrm>
            <a:off x="5631201" y="610176"/>
            <a:ext cx="1963758" cy="2351599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" r="931"/>
          <a:stretch>
            <a:fillRect/>
          </a:stretch>
        </p:blipFill>
        <p:spPr>
          <a:xfrm>
            <a:off x="5374007" y="558582"/>
            <a:ext cx="2383007" cy="2428214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97" b="9321"/>
          <a:stretch>
            <a:fillRect/>
          </a:stretch>
        </p:blipFill>
        <p:spPr>
          <a:xfrm>
            <a:off x="424354" y="1467009"/>
            <a:ext cx="5024525" cy="3923979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5" b="425"/>
          <a:stretch>
            <a:fillRect/>
          </a:stretch>
        </p:blipFill>
        <p:spPr>
          <a:xfrm>
            <a:off x="5232118" y="3371906"/>
            <a:ext cx="2700826" cy="2865659"/>
          </a:xfrm>
          <a:prstGeom prst="rect">
            <a:avLst/>
          </a:prstGeom>
        </p:spPr>
      </p:pic>
      <p:pic>
        <p:nvPicPr>
          <p:cNvPr id="60" name="Рисунок 59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" r="931"/>
          <a:stretch>
            <a:fillRect/>
          </a:stretch>
        </p:blipFill>
        <p:spPr>
          <a:xfrm rot="11492364">
            <a:off x="5306277" y="3087177"/>
            <a:ext cx="2981052" cy="3037604"/>
          </a:xfrm>
          <a:prstGeom prst="rect">
            <a:avLst/>
          </a:prstGeom>
        </p:spPr>
      </p:pic>
      <p:pic>
        <p:nvPicPr>
          <p:cNvPr id="61" name="Рисунок 60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15" b="12051"/>
          <a:stretch>
            <a:fillRect/>
          </a:stretch>
        </p:blipFill>
        <p:spPr>
          <a:xfrm flipH="1">
            <a:off x="609510" y="1543298"/>
            <a:ext cx="4650583" cy="3873136"/>
          </a:xfrm>
          <a:prstGeom prst="rect">
            <a:avLst/>
          </a:prstGeom>
        </p:spPr>
      </p:pic>
      <p:pic>
        <p:nvPicPr>
          <p:cNvPr id="62" name="Рисунок 61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9" b="3239"/>
          <a:stretch>
            <a:fillRect/>
          </a:stretch>
        </p:blipFill>
        <p:spPr>
          <a:xfrm>
            <a:off x="5023614" y="558583"/>
            <a:ext cx="2838590" cy="2814442"/>
          </a:xfrm>
          <a:prstGeom prst="rect">
            <a:avLst/>
          </a:prstGeom>
        </p:spPr>
      </p:pic>
      <p:pic>
        <p:nvPicPr>
          <p:cNvPr id="63" name="Рисунок 62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" r="931"/>
          <a:stretch>
            <a:fillRect/>
          </a:stretch>
        </p:blipFill>
        <p:spPr>
          <a:xfrm>
            <a:off x="5282877" y="550262"/>
            <a:ext cx="2565266" cy="2613930"/>
          </a:xfrm>
          <a:prstGeom prst="rect">
            <a:avLst/>
          </a:prstGeom>
        </p:spPr>
      </p:pic>
      <p:pic>
        <p:nvPicPr>
          <p:cNvPr id="64" name="Рисунок 63"/>
          <p:cNvPicPr>
            <a:picLocks noChangeAspect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17" t="16320" r="-2282" b="23985"/>
          <a:stretch>
            <a:fillRect/>
          </a:stretch>
        </p:blipFill>
        <p:spPr>
          <a:xfrm flipH="1">
            <a:off x="441677" y="1531645"/>
            <a:ext cx="4981576" cy="3453272"/>
          </a:xfrm>
          <a:prstGeom prst="rect">
            <a:avLst/>
          </a:prstGeom>
        </p:spPr>
      </p:pic>
      <p:pic>
        <p:nvPicPr>
          <p:cNvPr id="65" name="Рисунок 64"/>
          <p:cNvPicPr>
            <a:picLocks noChangeAspect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535" r="900"/>
          <a:stretch>
            <a:fillRect/>
          </a:stretch>
        </p:blipFill>
        <p:spPr>
          <a:xfrm>
            <a:off x="5152056" y="3193243"/>
            <a:ext cx="3114101" cy="2912384"/>
          </a:xfrm>
          <a:prstGeom prst="rect">
            <a:avLst/>
          </a:prstGeom>
        </p:spPr>
      </p:pic>
      <p:pic>
        <p:nvPicPr>
          <p:cNvPr id="66" name="Рисунок 65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" r="931"/>
          <a:stretch>
            <a:fillRect/>
          </a:stretch>
        </p:blipFill>
        <p:spPr>
          <a:xfrm>
            <a:off x="5179894" y="491852"/>
            <a:ext cx="2753050" cy="2805277"/>
          </a:xfrm>
          <a:prstGeom prst="rect">
            <a:avLst/>
          </a:prstGeom>
        </p:spPr>
      </p:pic>
      <p:pic>
        <p:nvPicPr>
          <p:cNvPr id="67" name="Рисунок 66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7" r="4997"/>
          <a:stretch>
            <a:fillRect/>
          </a:stretch>
        </p:blipFill>
        <p:spPr>
          <a:xfrm flipH="1">
            <a:off x="545022" y="900848"/>
            <a:ext cx="4352098" cy="5056301"/>
          </a:xfrm>
          <a:prstGeom prst="rect">
            <a:avLst/>
          </a:prstGeom>
        </p:spPr>
      </p:pic>
      <p:pic>
        <p:nvPicPr>
          <p:cNvPr id="68" name="Рисунок 67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1" r="8421"/>
          <a:stretch>
            <a:fillRect/>
          </a:stretch>
        </p:blipFill>
        <p:spPr>
          <a:xfrm>
            <a:off x="5465698" y="3340004"/>
            <a:ext cx="2230676" cy="2735576"/>
          </a:xfrm>
          <a:prstGeom prst="rect">
            <a:avLst/>
          </a:prstGeom>
        </p:spPr>
      </p:pic>
      <p:pic>
        <p:nvPicPr>
          <p:cNvPr id="69" name="Рисунок 68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6" r="4066"/>
          <a:stretch>
            <a:fillRect/>
          </a:stretch>
        </p:blipFill>
        <p:spPr>
          <a:xfrm>
            <a:off x="5161638" y="228459"/>
            <a:ext cx="3028637" cy="3086092"/>
          </a:xfrm>
          <a:prstGeom prst="rect">
            <a:avLst/>
          </a:prstGeom>
        </p:spPr>
      </p:pic>
      <p:pic>
        <p:nvPicPr>
          <p:cNvPr id="70" name="Рисунок 69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7" r="2207"/>
          <a:stretch>
            <a:fillRect/>
          </a:stretch>
        </p:blipFill>
        <p:spPr>
          <a:xfrm flipH="1">
            <a:off x="405347" y="717493"/>
            <a:ext cx="4881027" cy="5423013"/>
          </a:xfrm>
          <a:prstGeom prst="rect">
            <a:avLst/>
          </a:prstGeom>
        </p:spPr>
      </p:pic>
      <p:pic>
        <p:nvPicPr>
          <p:cNvPr id="71" name="Рисунок 70"/>
          <p:cNvPicPr>
            <a:picLocks noChangeAspect="1"/>
          </p:cNvPicPr>
          <p:nvPr/>
        </p:nvPicPr>
        <p:blipFill rotWithShape="1"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3" r="6449"/>
          <a:stretch>
            <a:fillRect/>
          </a:stretch>
        </p:blipFill>
        <p:spPr>
          <a:xfrm>
            <a:off x="5620201" y="3450740"/>
            <a:ext cx="2184464" cy="2626904"/>
          </a:xfrm>
          <a:prstGeom prst="rect">
            <a:avLst/>
          </a:prstGeom>
        </p:spPr>
      </p:pic>
      <p:pic>
        <p:nvPicPr>
          <p:cNvPr id="72" name="Рисунок 71"/>
          <p:cNvPicPr>
            <a:picLocks noChangeAspect="1"/>
          </p:cNvPicPr>
          <p:nvPr/>
        </p:nvPicPr>
        <p:blipFill rotWithShape="1"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86" t="7963" r="13271" b="11440"/>
          <a:stretch>
            <a:fillRect/>
          </a:stretch>
        </p:blipFill>
        <p:spPr>
          <a:xfrm>
            <a:off x="5220493" y="3240924"/>
            <a:ext cx="2533070" cy="2757306"/>
          </a:xfrm>
          <a:prstGeom prst="rect">
            <a:avLst/>
          </a:prstGeom>
        </p:spPr>
      </p:pic>
      <p:pic>
        <p:nvPicPr>
          <p:cNvPr id="73" name="Рисунок 72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06" r="13706"/>
          <a:stretch>
            <a:fillRect/>
          </a:stretch>
        </p:blipFill>
        <p:spPr>
          <a:xfrm flipH="1">
            <a:off x="754403" y="486508"/>
            <a:ext cx="4071937" cy="5784969"/>
          </a:xfrm>
          <a:prstGeom prst="rect">
            <a:avLst/>
          </a:prstGeom>
        </p:spPr>
      </p:pic>
      <p:pic>
        <p:nvPicPr>
          <p:cNvPr id="74" name="Рисунок 73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41" r="14741"/>
          <a:stretch>
            <a:fillRect/>
          </a:stretch>
        </p:blipFill>
        <p:spPr>
          <a:xfrm rot="20129176">
            <a:off x="5075412" y="338552"/>
            <a:ext cx="2267178" cy="3462299"/>
          </a:xfrm>
          <a:prstGeom prst="rect">
            <a:avLst/>
          </a:prstGeom>
        </p:spPr>
      </p:pic>
      <p:pic>
        <p:nvPicPr>
          <p:cNvPr id="75" name="Рисунок 74"/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3163" y="3448505"/>
            <a:ext cx="3948062" cy="3416456"/>
          </a:xfrm>
          <a:prstGeom prst="rect">
            <a:avLst/>
          </a:prstGeom>
        </p:spPr>
      </p:pic>
      <p:pic>
        <p:nvPicPr>
          <p:cNvPr id="372" name="Picture 371" descr="image.png"/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8712835" y="2855595"/>
            <a:ext cx="3409950" cy="34099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0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indefinite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2" dur="indefinite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indefinite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4" dur="indefinite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00"/>
                            </p:stCondLst>
                            <p:childTnLst>
                              <p:par>
                                <p:cTn id="10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9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0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1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2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3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indefinite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6" dur="indefinite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500"/>
                            </p:stCondLst>
                            <p:childTnLst>
                              <p:par>
                                <p:cTn id="1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1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2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3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4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5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indefinite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8" dur="indefinite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500"/>
                            </p:stCondLst>
                            <p:childTnLst>
                              <p:par>
                                <p:cTn id="1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3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4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5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6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7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indefinite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0" dur="indefinite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500"/>
                            </p:stCondLst>
                            <p:childTnLst>
                              <p:par>
                                <p:cTn id="20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5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6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7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8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9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indefinite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2" dur="indefinite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500"/>
                            </p:stCondLst>
                            <p:childTnLst>
                              <p:par>
                                <p:cTn id="2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4" fill="hold">
                      <p:stCondLst>
                        <p:cond delay="indefinite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7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8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9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0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1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indefinite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4" dur="indefinite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500"/>
                            </p:stCondLst>
                            <p:childTnLst>
                              <p:par>
                                <p:cTn id="2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6" fill="hold">
                      <p:stCondLst>
                        <p:cond delay="indefinite"/>
                      </p:stCondLst>
                      <p:childTnLst>
                        <p:par>
                          <p:cTn id="277" fill="hold">
                            <p:stCondLst>
                              <p:cond delay="0"/>
                            </p:stCondLst>
                            <p:childTnLst>
                              <p:par>
                                <p:cTn id="27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9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0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1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2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3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indefinite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6" dur="indefinite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7" fill="hold">
                      <p:stCondLst>
                        <p:cond delay="indefinite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500"/>
                            </p:stCondLst>
                            <p:childTnLst>
                              <p:par>
                                <p:cTn id="29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8" fill="hold">
                      <p:stCondLst>
                        <p:cond delay="indefinite"/>
                      </p:stCondLst>
                      <p:childTnLst>
                        <p:par>
                          <p:cTn id="309" fill="hold">
                            <p:stCondLst>
                              <p:cond delay="0"/>
                            </p:stCondLst>
                            <p:childTnLst>
                              <p:par>
                                <p:cTn id="3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1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2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3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4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5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indefinite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8" dur="indefinite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9" fill="hold">
                      <p:stCondLst>
                        <p:cond delay="indefinite"/>
                      </p:stCondLst>
                      <p:childTnLst>
                        <p:par>
                          <p:cTn id="320" fill="hold">
                            <p:stCondLst>
                              <p:cond delay="0"/>
                            </p:stCondLst>
                            <p:childTnLst>
                              <p:par>
                                <p:cTn id="3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0" fill="hold">
                            <p:stCondLst>
                              <p:cond delay="500"/>
                            </p:stCondLst>
                            <p:childTnLst>
                              <p:par>
                                <p:cTn id="3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0" fill="hold">
                      <p:stCondLst>
                        <p:cond delay="indefinite"/>
                      </p:stCondLst>
                      <p:childTnLst>
                        <p:par>
                          <p:cTn id="341" fill="hold">
                            <p:stCondLst>
                              <p:cond delay="0"/>
                            </p:stCondLst>
                            <p:childTnLst>
                              <p:par>
                                <p:cTn id="34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3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4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5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6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7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indefinite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50" dur="indefinite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1" fill="hold">
                      <p:stCondLst>
                        <p:cond delay="indefinite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5" fill="hold">
                            <p:stCondLst>
                              <p:cond delay="500"/>
                            </p:stCondLst>
                            <p:childTnLst>
                              <p:par>
                                <p:cTn id="366" presetID="49" presetClass="entr" presetSubtype="0" decel="10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8" dur="12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9" dur="12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0" dur="12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1" dur="12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tags/tag1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Presentation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yanag</cp:lastModifiedBy>
  <cp:revision>11</cp:revision>
  <dcterms:created xsi:type="dcterms:W3CDTF">2024-05-13T09:38:00Z</dcterms:created>
  <dcterms:modified xsi:type="dcterms:W3CDTF">2024-06-20T13:45:03Z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CBB4799982354ED09170A992CE53ED67_12</vt:lpwstr>
  </property>
  <property fmtid="{D5CDD505-2E9C-101B-9397-08002B2CF9AE}" pid="3" name="KSOProductBuildVer">
    <vt:lpwstr>1033-12.2.0.17119</vt:lpwstr>
  </property>
</Properties>
</file>