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18" y="2797140"/>
            <a:ext cx="3481795" cy="35427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10222" r="9736" b="14667"/>
          <a:stretch>
            <a:fillRect/>
          </a:stretch>
        </p:blipFill>
        <p:spPr>
          <a:xfrm>
            <a:off x="2354007" y="2494241"/>
            <a:ext cx="4581507" cy="421990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23416" r="15833" b="30084"/>
          <a:stretch>
            <a:fillRect/>
          </a:stretch>
        </p:blipFill>
        <p:spPr>
          <a:xfrm>
            <a:off x="2197858" y="2192755"/>
            <a:ext cx="5712937" cy="4591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2633459"/>
            <a:ext cx="3931040" cy="39414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220664"/>
            <a:ext cx="2339170" cy="23391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7" y="393563"/>
            <a:ext cx="2016760" cy="2016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82" y="220663"/>
            <a:ext cx="2122398" cy="21223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2" y="220663"/>
            <a:ext cx="2290885" cy="19020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1" y="194690"/>
            <a:ext cx="2339169" cy="23391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06" y="194690"/>
            <a:ext cx="2339169" cy="23391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58" y="195438"/>
            <a:ext cx="2339169" cy="2339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4" y="210859"/>
            <a:ext cx="2339169" cy="233916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0795" y="2707843"/>
            <a:ext cx="3781425" cy="407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2024-10-26T09:12:58Z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DEAC0E19598948E0904AD696219902C0_12</vt:lpwstr>
  </property>
  <property fmtid="{D5CDD505-2E9C-101B-9397-08002B2CF9AE}" pid="3" name="KSOProductBuildVer">
    <vt:lpwstr>1033-12.2.0.17153</vt:lpwstr>
  </property>
</Properties>
</file>