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238" y="118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microsoft.com/office/2007/relationships/hdphoto" Target="../media/hdphoto1.wdp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D9C45578-F50F-AC82-FF13-BE7816414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496948" y="397403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966755" y="634662"/>
            <a:ext cx="50706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Захар та Зоя – друз</a:t>
            </a:r>
            <a:r>
              <a:rPr lang="uk-UA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59" name="Рисунок 58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61D7E74-0654-2E5D-41BC-E29242551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60" y="1835816"/>
            <a:ext cx="4263433" cy="426343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11582FEC-9768-0133-4ED5-8C9748C62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123" y="1616841"/>
            <a:ext cx="4263433" cy="4263433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A1C87897-AC85-CDF1-6775-C2C77F7217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508158" y="420726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57C9942D-6DBF-4C27-2C78-E9AF0A8A6EE7}"/>
              </a:ext>
            </a:extLst>
          </p:cNvPr>
          <p:cNvSpPr/>
          <p:nvPr/>
        </p:nvSpPr>
        <p:spPr>
          <a:xfrm>
            <a:off x="1552854" y="600719"/>
            <a:ext cx="613821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Друзі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збирають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троянди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,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 гвоздики і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мімози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91" name="Рисунок 90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F0BEB4E-FD51-9ED4-DD11-5FFEF76FE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1" y="2420461"/>
            <a:ext cx="3553599" cy="3553599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68D205AD-84F9-02AC-1B16-C41DBF8ED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273" y="1839093"/>
            <a:ext cx="3928624" cy="3928624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938509EE-B389-BEFE-C6D4-9E6D982C3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23" y="3363204"/>
            <a:ext cx="2524189" cy="2524189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цветок, рисунок, лепесток, Садовые розы&#10;&#10;Автоматически созданное описание">
            <a:extLst>
              <a:ext uri="{FF2B5EF4-FFF2-40B4-BE49-F238E27FC236}">
                <a16:creationId xmlns:a16="http://schemas.microsoft.com/office/drawing/2014/main" id="{2CA9360D-4BC9-A246-0170-CE30A19249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709" y="3658173"/>
            <a:ext cx="1862253" cy="1862253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зарисовка, лепесток, растение, роза&#10;&#10;Автоматически созданное описание">
            <a:extLst>
              <a:ext uri="{FF2B5EF4-FFF2-40B4-BE49-F238E27FC236}">
                <a16:creationId xmlns:a16="http://schemas.microsoft.com/office/drawing/2014/main" id="{CC8C0E8E-6BB8-97E6-6C79-EF994E1A56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35" y="2231613"/>
            <a:ext cx="2524189" cy="2524189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растение, джунгли, дерево, Назем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B05C504-AA63-68E6-9BB7-6B35BCCD04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r="20445"/>
          <a:stretch/>
        </p:blipFill>
        <p:spPr>
          <a:xfrm>
            <a:off x="519193" y="357425"/>
            <a:ext cx="8010238" cy="5735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FFF9FEBE-348A-1ED0-56C2-F129A9A2FE4B}"/>
              </a:ext>
            </a:extLst>
          </p:cNvPr>
          <p:cNvSpPr/>
          <p:nvPr/>
        </p:nvSpPr>
        <p:spPr>
          <a:xfrm>
            <a:off x="555506" y="682194"/>
            <a:ext cx="803136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Вчора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друзі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ходили до зоопарку,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там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здалеку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бачили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козу.</a:t>
            </a:r>
          </a:p>
        </p:txBody>
      </p:sp>
      <p:pic>
        <p:nvPicPr>
          <p:cNvPr id="130" name="Рисунок 129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E6F0FAD-5E48-0B10-03F9-7877EB463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" y="2396394"/>
            <a:ext cx="3553599" cy="3553599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9768209A-96CF-5247-13B7-FFC44C3C66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561" y="2110601"/>
            <a:ext cx="3928624" cy="3928624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52FCC9E-84E9-B279-26A5-009967CE8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00" y="2181483"/>
            <a:ext cx="3379986" cy="3379986"/>
          </a:xfrm>
          <a:prstGeom prst="rect">
            <a:avLst/>
          </a:prstGeom>
        </p:spPr>
      </p:pic>
      <p:pic>
        <p:nvPicPr>
          <p:cNvPr id="136" name="Рисунок 135" descr="Изображение выглядит как зарисовка, млекопитающее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B6C739A-3B5D-D936-C6C9-94B9B71319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753" y="1764821"/>
            <a:ext cx="3115884" cy="3115884"/>
          </a:xfrm>
          <a:prstGeom prst="rect">
            <a:avLst/>
          </a:prstGeom>
        </p:spPr>
      </p:pic>
      <p:pic>
        <p:nvPicPr>
          <p:cNvPr id="145" name="Рисунок 144" descr="Изображение выглядит как растение, джунгли, дерево, Назем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56CDEA6B-9CC2-6039-ED5B-E9616EBE31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r="20445"/>
          <a:stretch/>
        </p:blipFill>
        <p:spPr>
          <a:xfrm>
            <a:off x="529445" y="364004"/>
            <a:ext cx="8010238" cy="5735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4A7D9A48-8253-B636-46F2-F2918D1A7811}"/>
              </a:ext>
            </a:extLst>
          </p:cNvPr>
          <p:cNvSpPr/>
          <p:nvPr/>
        </p:nvSpPr>
        <p:spPr>
          <a:xfrm>
            <a:off x="900629" y="539021"/>
            <a:ext cx="729558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Зайця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під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знаком, фазана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під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березою, зозулю на замку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звичайну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медузу</a:t>
            </a:r>
          </a:p>
        </p:txBody>
      </p:sp>
      <p:pic>
        <p:nvPicPr>
          <p:cNvPr id="152" name="Рисунок 151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BCA46A3-5EB6-57E4-D19F-447CCEE01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1" y="2456418"/>
            <a:ext cx="3553599" cy="3553599"/>
          </a:xfrm>
          <a:prstGeom prst="rect">
            <a:avLst/>
          </a:prstGeom>
        </p:spPr>
      </p:pic>
      <p:pic>
        <p:nvPicPr>
          <p:cNvPr id="153" name="Рисунок 152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C600627A-7B0E-AB08-5AFB-F2B7678AE8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92" y="2170625"/>
            <a:ext cx="3928624" cy="3928624"/>
          </a:xfrm>
          <a:prstGeom prst="rect">
            <a:avLst/>
          </a:prstGeom>
        </p:spPr>
      </p:pic>
      <p:pic>
        <p:nvPicPr>
          <p:cNvPr id="211" name="Рисунок 210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06DFEF25-72ED-C235-A875-D089A40B34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27" y="4072064"/>
            <a:ext cx="2001160" cy="2001160"/>
          </a:xfrm>
          <a:prstGeom prst="rect">
            <a:avLst/>
          </a:prstGeom>
        </p:spPr>
      </p:pic>
      <p:pic>
        <p:nvPicPr>
          <p:cNvPr id="213" name="Рисунок 212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57163821-D798-3011-4924-91E3177F33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80" y="1662517"/>
            <a:ext cx="4600964" cy="4600964"/>
          </a:xfrm>
          <a:prstGeom prst="rect">
            <a:avLst/>
          </a:prstGeom>
        </p:spPr>
      </p:pic>
      <p:pic>
        <p:nvPicPr>
          <p:cNvPr id="217" name="Рисунок 216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3D420877-7C5E-7B1A-D463-8E7400E44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414" y="1841873"/>
            <a:ext cx="4407269" cy="4407269"/>
          </a:xfrm>
          <a:prstGeom prst="rect">
            <a:avLst/>
          </a:prstGeom>
        </p:spPr>
      </p:pic>
      <p:pic>
        <p:nvPicPr>
          <p:cNvPr id="215" name="Рисунок 214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5D14CFA6-A00D-6D68-E628-8FC42A3B24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001" y="4134937"/>
            <a:ext cx="1997762" cy="1997762"/>
          </a:xfrm>
          <a:prstGeom prst="rect">
            <a:avLst/>
          </a:prstGeom>
        </p:spPr>
      </p:pic>
      <p:pic>
        <p:nvPicPr>
          <p:cNvPr id="221" name="Рисунок 220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D183007E-34D8-FF5A-7D93-4AC42C9901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86" y="2139359"/>
            <a:ext cx="3041168" cy="3041168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таллоизделия, замок, навесной замок&#10;&#10;Автоматически созданное описание">
            <a:extLst>
              <a:ext uri="{FF2B5EF4-FFF2-40B4-BE49-F238E27FC236}">
                <a16:creationId xmlns:a16="http://schemas.microsoft.com/office/drawing/2014/main" id="{1CC93856-461C-C3D8-C403-6D18E1BCBF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13" y="2642815"/>
            <a:ext cx="3451548" cy="3451548"/>
          </a:xfrm>
          <a:prstGeom prst="rect">
            <a:avLst/>
          </a:prstGeom>
        </p:spPr>
      </p:pic>
      <p:pic>
        <p:nvPicPr>
          <p:cNvPr id="8" name="Рисунок 7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3FA35FFF-2708-94B5-2CB9-EEE60A986D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087" y="2245084"/>
            <a:ext cx="2794539" cy="2794539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CF2DB64-E4FA-E7D7-0EF6-7FE16F6E0A1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06226" y="377640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6" name="Прямоугольник 225">
            <a:extLst>
              <a:ext uri="{FF2B5EF4-FFF2-40B4-BE49-F238E27FC236}">
                <a16:creationId xmlns:a16="http://schemas.microsoft.com/office/drawing/2014/main" id="{BF6FE1EA-9EFE-DFD6-5F59-F83D753707BA}"/>
              </a:ext>
            </a:extLst>
          </p:cNvPr>
          <p:cNvSpPr/>
          <p:nvPr/>
        </p:nvSpPr>
        <p:spPr>
          <a:xfrm>
            <a:off x="1757094" y="322781"/>
            <a:ext cx="574708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Вдома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Зоя та Захар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їли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гарбузову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кашу та </a:t>
            </a: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слухали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музику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27" name="Рисунок 226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7A7DFA4-1A49-33FE-8B58-FB476C3C3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6" y="2547118"/>
            <a:ext cx="3553599" cy="3553599"/>
          </a:xfrm>
          <a:prstGeom prst="rect">
            <a:avLst/>
          </a:prstGeom>
        </p:spPr>
      </p:pic>
      <p:pic>
        <p:nvPicPr>
          <p:cNvPr id="228" name="Рисунок 227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A6D73508-2E7B-C7D7-25BB-1D1864436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424" y="2156286"/>
            <a:ext cx="3928624" cy="3928624"/>
          </a:xfrm>
          <a:prstGeom prst="rect">
            <a:avLst/>
          </a:prstGeom>
        </p:spPr>
      </p:pic>
      <p:pic>
        <p:nvPicPr>
          <p:cNvPr id="230" name="Рисунок 229" descr="Изображение выглядит как Графика, графическая вставка, мультфильм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E384225C-4D36-ADBA-A1EC-8336DA2AAC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771" y="1685738"/>
            <a:ext cx="2631640" cy="26316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366045-338B-1B2D-0890-0E6BAD00E44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01" y="4660832"/>
            <a:ext cx="1459476" cy="145947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вощи, тыква, Тыква, Калебаса&#10;&#10;Автоматически созданное описание">
            <a:extLst>
              <a:ext uri="{FF2B5EF4-FFF2-40B4-BE49-F238E27FC236}">
                <a16:creationId xmlns:a16="http://schemas.microsoft.com/office/drawing/2014/main" id="{0ADC1705-521A-1EDB-B93A-F39FC8F5F69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787" y="3567194"/>
            <a:ext cx="2562332" cy="2562332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671FD4E-43FE-681E-FB75-1C404DC30C8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biLevel thresh="25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24915" y="413772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EB0F7F19-4E57-0540-F37E-B66F1FCAC825}"/>
              </a:ext>
            </a:extLst>
          </p:cNvPr>
          <p:cNvGrpSpPr/>
          <p:nvPr/>
        </p:nvGrpSpPr>
        <p:grpSpPr>
          <a:xfrm>
            <a:off x="701188" y="1018420"/>
            <a:ext cx="2332867" cy="1599023"/>
            <a:chOff x="1681079" y="2801872"/>
            <a:chExt cx="8318608" cy="5701846"/>
          </a:xfrm>
        </p:grpSpPr>
        <p:pic>
          <p:nvPicPr>
            <p:cNvPr id="85" name="Рисунок 84" descr="Изображение выглядит как пейзаж, картина, природа, лес&#10;&#10;Автоматически созданное описание">
              <a:extLst>
                <a:ext uri="{FF2B5EF4-FFF2-40B4-BE49-F238E27FC236}">
                  <a16:creationId xmlns:a16="http://schemas.microsoft.com/office/drawing/2014/main" id="{E5E7E73C-0FCD-7BFE-DD02-9DB8DFA0A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" r="17044"/>
            <a:stretch/>
          </p:blipFill>
          <p:spPr>
            <a:xfrm>
              <a:off x="1681079" y="2801872"/>
              <a:ext cx="8010237" cy="57018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4D82F4F-80A2-E47C-649A-11612E035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1191" y="4240285"/>
              <a:ext cx="4263433" cy="4263433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7584F4EF-ED3B-AB70-4119-1E0080DDC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6254" y="4021310"/>
              <a:ext cx="4263433" cy="4263433"/>
            </a:xfrm>
            <a:prstGeom prst="rect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C6863985-44AF-88F0-7FA4-A8DA4A1B1630}"/>
              </a:ext>
            </a:extLst>
          </p:cNvPr>
          <p:cNvGrpSpPr/>
          <p:nvPr/>
        </p:nvGrpSpPr>
        <p:grpSpPr>
          <a:xfrm>
            <a:off x="2796510" y="1400125"/>
            <a:ext cx="2982754" cy="1312232"/>
            <a:chOff x="200684" y="1968170"/>
            <a:chExt cx="9398936" cy="4134967"/>
          </a:xfrm>
        </p:grpSpPr>
        <p:pic>
          <p:nvPicPr>
            <p:cNvPr id="101" name="Рисунок 100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19B3782-EF02-8598-0885-2738B10B7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84" y="2549538"/>
              <a:ext cx="3553599" cy="3553599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D9B2FE85-D8AD-73E7-DF82-0D9E7507C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0996" y="1968170"/>
              <a:ext cx="3928624" cy="3928624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60F931C-6A20-5E42-9696-6CD5A4B1E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4746" y="3492281"/>
              <a:ext cx="2524189" cy="252418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цветок, рисунок, лепесток, Садовые розы&#10;&#10;Автоматически созданное описание">
              <a:extLst>
                <a:ext uri="{FF2B5EF4-FFF2-40B4-BE49-F238E27FC236}">
                  <a16:creationId xmlns:a16="http://schemas.microsoft.com/office/drawing/2014/main" id="{6D1BE026-5BF1-F2D8-03DD-3A6047FB7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4432" y="3787250"/>
              <a:ext cx="1862253" cy="1862253"/>
            </a:xfrm>
            <a:prstGeom prst="rect">
              <a:avLst/>
            </a:prstGeom>
          </p:spPr>
        </p:pic>
        <p:pic>
          <p:nvPicPr>
            <p:cNvPr id="125" name="Рисунок 124" descr="Изображение выглядит как зарисовка, лепесток, растение, роза&#10;&#10;Автоматически созданное описание">
              <a:extLst>
                <a:ext uri="{FF2B5EF4-FFF2-40B4-BE49-F238E27FC236}">
                  <a16:creationId xmlns:a16="http://schemas.microsoft.com/office/drawing/2014/main" id="{984577A7-CE77-F852-7C63-82E54FB31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558" y="2360690"/>
              <a:ext cx="2524189" cy="2524189"/>
            </a:xfrm>
            <a:prstGeom prst="rect">
              <a:avLst/>
            </a:prstGeom>
          </p:spPr>
        </p:pic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C6932E2E-A424-167A-DAEA-BB5A69595063}"/>
              </a:ext>
            </a:extLst>
          </p:cNvPr>
          <p:cNvGrpSpPr/>
          <p:nvPr/>
        </p:nvGrpSpPr>
        <p:grpSpPr>
          <a:xfrm>
            <a:off x="5723898" y="938044"/>
            <a:ext cx="2692021" cy="1683657"/>
            <a:chOff x="135365" y="549803"/>
            <a:chExt cx="9170155" cy="5735245"/>
          </a:xfrm>
        </p:grpSpPr>
        <p:pic>
          <p:nvPicPr>
            <p:cNvPr id="139" name="Рисунок 138" descr="Изображение выглядит как растение, джунгли, дерево, Наземно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CF956AF5-EA3B-EB46-A5F5-2F09F259B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0" r="20445"/>
            <a:stretch/>
          </p:blipFill>
          <p:spPr>
            <a:xfrm>
              <a:off x="652528" y="549803"/>
              <a:ext cx="8010238" cy="57352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0" name="Рисунок 139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F975D45A-5053-7459-9594-135AEF000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5" y="2588772"/>
              <a:ext cx="3553599" cy="355359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88000C19-2793-35E9-CA31-FF2FC3232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6896" y="2302979"/>
              <a:ext cx="3928624" cy="3928624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зарисовка, млекопитающее, иллюстрация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E3248EA9-0934-C07A-68A5-36139ADE6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088" y="1957199"/>
              <a:ext cx="3115884" cy="3115884"/>
            </a:xfrm>
            <a:prstGeom prst="rect">
              <a:avLst/>
            </a:prstGeom>
          </p:spPr>
        </p:pic>
      </p:grpSp>
      <p:grpSp>
        <p:nvGrpSpPr>
          <p:cNvPr id="239" name="Группа 238">
            <a:extLst>
              <a:ext uri="{FF2B5EF4-FFF2-40B4-BE49-F238E27FC236}">
                <a16:creationId xmlns:a16="http://schemas.microsoft.com/office/drawing/2014/main" id="{DEEE4373-F8C4-6CEA-6B67-503F9B0C1D5B}"/>
              </a:ext>
            </a:extLst>
          </p:cNvPr>
          <p:cNvGrpSpPr/>
          <p:nvPr/>
        </p:nvGrpSpPr>
        <p:grpSpPr>
          <a:xfrm>
            <a:off x="1251406" y="3591652"/>
            <a:ext cx="3153223" cy="1515471"/>
            <a:chOff x="127606" y="1981955"/>
            <a:chExt cx="9170155" cy="4407269"/>
          </a:xfrm>
        </p:grpSpPr>
        <p:pic>
          <p:nvPicPr>
            <p:cNvPr id="241" name="Рисунок 240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8CFDE4BD-1D8F-4F3A-5135-0C0358619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06" y="2596500"/>
              <a:ext cx="3553599" cy="3553599"/>
            </a:xfrm>
            <a:prstGeom prst="rect">
              <a:avLst/>
            </a:prstGeom>
          </p:spPr>
        </p:pic>
        <p:pic>
          <p:nvPicPr>
            <p:cNvPr id="242" name="Рисунок 241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E6A5CCBD-CC10-0570-B625-9F2B75AC8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137" y="2310708"/>
              <a:ext cx="3928624" cy="3928624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577564A7-D8C0-A2AB-70CC-79464D1E1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3059" y="1981955"/>
              <a:ext cx="4407269" cy="4407269"/>
            </a:xfrm>
            <a:prstGeom prst="rect">
              <a:avLst/>
            </a:prstGeom>
          </p:spPr>
        </p:pic>
        <p:pic>
          <p:nvPicPr>
            <p:cNvPr id="244" name="Рисунок 243" descr="Изображение выглядит как птица, фазановы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A6A97CA1-E1A9-2167-5EAD-B0A6E2DDA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9329" y="4295014"/>
              <a:ext cx="1997762" cy="1997762"/>
            </a:xfrm>
            <a:prstGeom prst="rect">
              <a:avLst/>
            </a:prstGeom>
          </p:spPr>
        </p:pic>
      </p:grpSp>
      <p:grpSp>
        <p:nvGrpSpPr>
          <p:cNvPr id="238" name="Группа 237">
            <a:extLst>
              <a:ext uri="{FF2B5EF4-FFF2-40B4-BE49-F238E27FC236}">
                <a16:creationId xmlns:a16="http://schemas.microsoft.com/office/drawing/2014/main" id="{D2BF1E1F-6DBC-B2A8-A6B7-828F441F4577}"/>
              </a:ext>
            </a:extLst>
          </p:cNvPr>
          <p:cNvGrpSpPr/>
          <p:nvPr/>
        </p:nvGrpSpPr>
        <p:grpSpPr>
          <a:xfrm>
            <a:off x="4430497" y="3185356"/>
            <a:ext cx="2967821" cy="1881091"/>
            <a:chOff x="280006" y="579422"/>
            <a:chExt cx="9170155" cy="5812309"/>
          </a:xfrm>
        </p:grpSpPr>
        <p:pic>
          <p:nvPicPr>
            <p:cNvPr id="233" name="Рисунок 232" descr="Изображение выглядит как окно, строительство, Дневной свет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B8EA8B8D-35B4-33AE-BB0F-C268EB6FDC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r="19241"/>
            <a:stretch/>
          </p:blipFill>
          <p:spPr>
            <a:xfrm>
              <a:off x="656206" y="579422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4" name="Рисунок 233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1C5D129-5205-BC6B-3244-00F7238C5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06" y="2748900"/>
              <a:ext cx="3553599" cy="3553599"/>
            </a:xfrm>
            <a:prstGeom prst="rect">
              <a:avLst/>
            </a:prstGeom>
          </p:spPr>
        </p:pic>
        <p:pic>
          <p:nvPicPr>
            <p:cNvPr id="235" name="Рисунок 23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1ACBD41-6121-2441-B7BA-8023C811F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1537" y="2463107"/>
              <a:ext cx="3928624" cy="3928624"/>
            </a:xfrm>
            <a:prstGeom prst="rect">
              <a:avLst/>
            </a:prstGeom>
          </p:spPr>
        </p:pic>
        <p:pic>
          <p:nvPicPr>
            <p:cNvPr id="236" name="Рисунок 235" descr="Изображение выглядит как Графика, графическая вставка, мультфильм, графический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62B6F673-1BFF-BEBF-27E6-D12EF0DEE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2911" y="1561690"/>
              <a:ext cx="2631640" cy="2631640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CAD67B-C3FC-0E51-B02D-CAC6041109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396" y="4516476"/>
            <a:ext cx="445420" cy="44542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вощи, тыква, Тыква, Калебаса&#10;&#10;Автоматически созданное описание">
            <a:extLst>
              <a:ext uri="{FF2B5EF4-FFF2-40B4-BE49-F238E27FC236}">
                <a16:creationId xmlns:a16="http://schemas.microsoft.com/office/drawing/2014/main" id="{ED9B06D3-86E9-87A9-85B5-EDA90182682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023" y="4303653"/>
            <a:ext cx="686078" cy="686078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984" y="594217"/>
            <a:ext cx="5342785" cy="5438192"/>
          </a:xfrm>
          <a:prstGeom prst="rect">
            <a:avLst/>
          </a:prstGeom>
        </p:spPr>
      </p:pic>
      <p:pic>
        <p:nvPicPr>
          <p:cNvPr id="245" name="Picture 244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936735" y="3032705"/>
            <a:ext cx="29813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0" grpId="0"/>
      <p:bldP spid="127" grpId="0"/>
      <p:bldP spid="151" grpId="0"/>
      <p:bldP spid="22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51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35</cp:revision>
  <dcterms:created xsi:type="dcterms:W3CDTF">2024-07-21T13:02:50Z</dcterms:created>
  <dcterms:modified xsi:type="dcterms:W3CDTF">2024-11-28T10:45:51Z</dcterms:modified>
</cp:coreProperties>
</file>