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52" d="100"/>
          <a:sy n="52" d="100"/>
        </p:scale>
        <p:origin x="730" y="4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1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595127" y="-363063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585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55086AF-C499-A013-9AF7-B2125AFDDE7D}"/>
              </a:ext>
            </a:extLst>
          </p:cNvPr>
          <p:cNvGrpSpPr/>
          <p:nvPr/>
        </p:nvGrpSpPr>
        <p:grpSpPr>
          <a:xfrm>
            <a:off x="1317049" y="1941078"/>
            <a:ext cx="3194759" cy="4071772"/>
            <a:chOff x="1317049" y="1941078"/>
            <a:chExt cx="3194759" cy="4071772"/>
          </a:xfrm>
        </p:grpSpPr>
        <p:pic>
          <p:nvPicPr>
            <p:cNvPr id="5" name="Рисунок 4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03CF527-7A51-8A63-B1E5-73027C6C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049" y="1941078"/>
              <a:ext cx="3194759" cy="3194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C5EAE7-0FC3-D426-ED14-DC9B81396E76}"/>
                </a:ext>
              </a:extLst>
            </p:cNvPr>
            <p:cNvSpPr txBox="1"/>
            <p:nvPr/>
          </p:nvSpPr>
          <p:spPr>
            <a:xfrm>
              <a:off x="1945252" y="4997187"/>
              <a:ext cx="193835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Саша</a:t>
              </a:r>
              <a:endParaRPr lang="ru-UA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64850" y="2824233"/>
            <a:ext cx="2041394" cy="20413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3" y="2364929"/>
            <a:ext cx="2632258" cy="2632258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9E35BDB-B6EE-A6C0-E90A-CB14812E4C07}"/>
              </a:ext>
            </a:extLst>
          </p:cNvPr>
          <p:cNvGrpSpPr/>
          <p:nvPr/>
        </p:nvGrpSpPr>
        <p:grpSpPr>
          <a:xfrm>
            <a:off x="1459699" y="2364929"/>
            <a:ext cx="2740287" cy="2642662"/>
            <a:chOff x="-3944502" y="2411669"/>
            <a:chExt cx="3472304" cy="3348600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6732A71-CB05-45A2-3E91-8AFAB25F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1446" y="3236797"/>
              <a:ext cx="1809248" cy="1809248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EA3BBCD-42F6-61AD-F6BE-419FE81B6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523" y="2824233"/>
              <a:ext cx="1809248" cy="1809248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CC0AFF8-975E-B1F3-3AE4-A03FA88E7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885600" y="2411669"/>
              <a:ext cx="1809248" cy="180924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250EEC3-671F-8D9A-6BE5-0ACBD52BB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4502" y="3538457"/>
              <a:ext cx="1809248" cy="180924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B894B72-5605-A7E0-51DA-C99EECA3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98589" y="3951021"/>
              <a:ext cx="1809248" cy="1809248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61" b="94141" l="9961" r="89844">
                        <a14:foregroundMark x1="10449" y1="34668" x2="10645" y2="36328"/>
                        <a14:foregroundMark x1="23730" y1="26660" x2="23535" y2="28711"/>
                        <a14:foregroundMark x1="73535" y1="24805" x2="75586" y2="22559"/>
                        <a14:foregroundMark x1="83789" y1="43652" x2="84863" y2="42285"/>
                        <a14:foregroundMark x1="78418" y1="39453" x2="79004" y2="39453"/>
                        <a14:foregroundMark x1="40918" y1="15918" x2="40918" y2="15332"/>
                        <a14:foregroundMark x1="58887" y1="15723" x2="58691" y2="15332"/>
                        <a14:foregroundMark x1="67578" y1="21191" x2="68262" y2="20508"/>
                        <a14:foregroundMark x1="19434" y1="24902" x2="19434" y2="24316"/>
                        <a14:foregroundMark x1="37988" y1="90625" x2="37793" y2="93945"/>
                        <a14:foregroundMark x1="60645" y1="92578" x2="58887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4" y="1531217"/>
            <a:ext cx="3886769" cy="388676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98634162-16E1-0C42-899B-C932914273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15" y="1752070"/>
            <a:ext cx="3857975" cy="385797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CDCDCB7-FF1F-EBD8-98C9-CCD0750A60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74" y="1756352"/>
            <a:ext cx="3763509" cy="37635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89" y="2025639"/>
            <a:ext cx="3528076" cy="352807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815324" y="1752070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49" y="2175837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52" y="1885432"/>
            <a:ext cx="3329226" cy="3329226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7487" y="3538458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2024-08-19T12:32:24Z</dcterms:modified>
</cp:coreProperties>
</file>