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" y="-78619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0621" y="2859615"/>
            <a:ext cx="2762796" cy="27627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2657777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960" y="2663402"/>
            <a:ext cx="3425047" cy="31552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56" y="2629006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44" y="2682612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98" y="2573121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1898" y="2566360"/>
            <a:ext cx="3133196" cy="31331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5664" y="2427971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259" y="2621553"/>
            <a:ext cx="3223153" cy="322315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806" y="3031607"/>
            <a:ext cx="2818724" cy="28187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2931" y="2600921"/>
            <a:ext cx="3156727" cy="31567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4" y="6093459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06" y="2477469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39" y="2389876"/>
            <a:ext cx="30861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2024-07-26T07:30:07Z</dcterms:created>
  <dcterms:modified xsi:type="dcterms:W3CDTF">2024-11-15T21:44:10Z</dcterms:modified>
</cp:coreProperties>
</file>