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3CE5-ACCF-4C49-85B4-768E50ECC31C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2B08-1AC0-476B-A8F3-AC2AF98A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0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055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257B4-E16E-1F1A-4572-5DFC4A632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460631-A52A-8360-EBC7-AB78AE236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C8268C-2516-CBBB-7734-7F2BF23B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2BB02F-91A9-692E-D4F6-5D2A289E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821E63-BE3A-5BD2-9A31-84ABC216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0DA31-0DA7-15DD-E7D3-7385E621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9540413-03D1-38CF-119D-9176BB8DF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96285C-4A4D-4082-81EE-A6D91DA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7610AA-3834-5B4E-5717-857C5825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F7452C-277E-3F57-DC6C-C75A5DD7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8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EC31BD5-CAF4-3A64-FBC9-E06434C6A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5FC694-0330-586A-88E8-E3FEE7519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424084-A604-7C3B-DA65-E6AB85F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50CA1-6DAC-AD8E-A702-C3EC56D8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1F2321-D0B8-0D85-953C-A20EE72A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0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78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E1481-687B-4F9A-81C4-B4CF9766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A2353C-4D4C-A670-E392-65C85DC68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359C12-D51A-5FE2-F387-FB22929A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4A187E-BA85-775A-D658-1A0ED0E3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C53700-4E3F-1E56-FD9F-80ECE715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41074-3217-D4DE-287F-214ADA2A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2CB39B-ED3E-53E3-B088-3407019C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2EC7B9-0830-FF9F-3558-3D4FE889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CB8166-3531-C5E4-D896-D094AE5A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4FA1F-B328-0CF5-B26B-C3C404B3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BE332-BDE0-E21A-1455-9CD91D74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284142-0990-91AA-9A72-3436DEE0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421EE0E-A23F-8611-0983-DA904D0B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EA6428-95AB-4CE4-153E-7C014183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8FAA0-54CC-C07D-9843-E2FB46B7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14E72A-6EB2-B32A-9046-DC539E4A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2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0005E-3FD9-EEC1-FFAC-F9984E25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31CD6A-FD51-44B8-D1A0-F396D546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A6C4EC-7665-880C-44F0-415B655B0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3D546CE-2E06-3ECA-D1C7-02C7BD77F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4990BEA-E666-32CC-5CB9-2DFCBADDC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9D30D27-FD99-F996-2DCA-73992574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9DAD9F5-F8F4-4D6E-3307-AFE90BF1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5FFFD8-4BA5-6F4F-734C-F508CB99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2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8685-81CD-7461-778F-50E7E318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C78D5E-E204-A118-B901-4A902219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6AA21AF-EC43-3F2E-53CD-5160EEA7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4012FD-9B69-BF75-6B9E-5017E1E5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0A749BF-EC98-A17B-ADE2-B738EC1D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F98D54E-0A82-7923-A2C1-8DE0C674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D30743-BDC8-DE2D-E6B9-8225155A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5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568F9-DBEE-4F98-8403-6922E6E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9375B9-7E90-2000-A3B4-26FFDC0B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2ACB-E37C-2412-EC18-0EEDF2E96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626EB7-A4C5-B4EB-3E73-360409DB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941340-C06A-517D-EFA9-82DA6DE9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8B6DDE-7904-4B92-0354-629FEC37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7D6DC-7A63-0131-1975-309DF116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7B5641E-5A04-2AA4-EC89-CE645174E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250F93-6B9C-5650-064F-F18B1400D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1B28BCA-1071-6C1D-5509-581F0CD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558067-CF85-901B-28C9-19771ABB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A4FDCB-B58A-EBF8-8CAE-99184405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91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4AA2D5C-B314-D76C-8DD4-AAA356D2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56B9C5-9D0C-0B20-2D1E-B99F6F69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30859C-50B5-B19A-4976-3FA24F6A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7B005C-340C-4687-B9C3-B83DB3A4457E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16D321-0345-B219-F146-659BFEC70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49D9EB-3478-84A5-D62F-33573B883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DBB530-EE60-4974-891E-8411AD1F7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0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E98AE0-94DF-CA69-7A23-200337E656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011F4D-0816-B704-AECA-BA1A85C2AA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5" name="Рисунок 1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5BD6B44-6013-0161-052B-BA8615960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8C8A38F-E9A8-6B84-64BA-3E485A16C4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461074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A2F9E98-FC9C-B4AC-7F30-1A588A973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8300" y="464658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61F5CED7-ACC2-0113-F736-614DF4147D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654752"/>
            <a:ext cx="1903048" cy="190304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CDC4DE88-CE6F-4E0D-99CF-E3CDC5F9A0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5" y="4827426"/>
            <a:ext cx="1595899" cy="15958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2D2C75-0384-ED9B-8CBA-3FA15CA13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9" y="4525059"/>
            <a:ext cx="2216512" cy="22472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84FACEB1-0C88-614A-402F-5217F6F336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91" y="2707698"/>
            <a:ext cx="1903048" cy="1903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007A653B-98AF-AAB0-A66F-97A99F1ADE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00" y="4732274"/>
            <a:ext cx="1903048" cy="19030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EBDE07-8937-291A-3E7E-4922A36A6F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87" y="2460646"/>
            <a:ext cx="2216512" cy="224725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91A5F4C-47C8-EF8D-2225-9B91E9712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71" y="361872"/>
            <a:ext cx="2216512" cy="224725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7E333E2-C144-FAFE-A81F-BF26098E5C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13" y="2786323"/>
            <a:ext cx="1595899" cy="159589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988DC1C5-6BE9-623B-4F59-82E172D8D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63" y="759750"/>
            <a:ext cx="1595899" cy="159589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1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9DD9A-CBF2-46FA-AB13-509FC5BCF61D}"/>
</file>

<file path=customXml/itemProps2.xml><?xml version="1.0" encoding="utf-8"?>
<ds:datastoreItem xmlns:ds="http://schemas.openxmlformats.org/officeDocument/2006/customXml" ds:itemID="{010FEA77-AE8F-4BB1-9132-A9CBEB6B6EA5}"/>
</file>

<file path=customXml/itemProps3.xml><?xml version="1.0" encoding="utf-8"?>
<ds:datastoreItem xmlns:ds="http://schemas.openxmlformats.org/officeDocument/2006/customXml" ds:itemID="{DBE1A616-8D07-4187-A1FB-A687116F0BE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2024-04-19T11:59:59Z</dcterms:created>
  <dcterms:modified xsi:type="dcterms:W3CDTF">2024-12-31T10:41:47Z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