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  <p:pic>
        <p:nvPicPr>
          <p:cNvPr id="123" name="Picture 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39696" y="4706531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