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6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8258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Ж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42" y="3956518"/>
            <a:ext cx="1154874" cy="115487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0" y="4015011"/>
            <a:ext cx="935645" cy="935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295" y="3829561"/>
            <a:ext cx="2352838" cy="2352838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жук,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373AA2D-34CE-B44D-FE5B-9E0E05495F4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132" y="4251804"/>
            <a:ext cx="1719176" cy="171917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искусство, иллюстрация,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F015E5C-D92E-3B7B-840A-446A73DB6B5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465340"/>
            <a:ext cx="2445505" cy="244550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9EAC855C-CCC4-2884-4D4D-3469E26CE6B4}"/>
              </a:ext>
            </a:extLst>
          </p:cNvPr>
          <p:cNvGrpSpPr/>
          <p:nvPr/>
        </p:nvGrpSpPr>
        <p:grpSpPr>
          <a:xfrm>
            <a:off x="4842364" y="320958"/>
            <a:ext cx="2443108" cy="2589887"/>
            <a:chOff x="8065561" y="7385518"/>
            <a:chExt cx="2443108" cy="2589887"/>
          </a:xfrm>
          <a:effectLst>
            <a:glow rad="38100">
              <a:schemeClr val="bg1"/>
            </a:glow>
          </a:effectLst>
        </p:grpSpPr>
        <p:pic>
          <p:nvPicPr>
            <p:cNvPr id="31" name="Рисунок 30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4ED51F-EFAC-2231-442F-2FE2CAF68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5561" y="7385518"/>
              <a:ext cx="2062369" cy="206236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машина, транспортное средство, Наземный транспорт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D960D52-32FB-4050-B3E0-CC629930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300" y="7913036"/>
              <a:ext cx="2062369" cy="206236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динозавр, мультфильм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A8EA12-100B-DCBF-5BC9-46E782C31C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42" y="508501"/>
            <a:ext cx="2327489" cy="232748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рукт, еда, Натуральные продукты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7C28A1B7-CF8E-24A0-3C3D-714EE78A13B1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79" y="652379"/>
            <a:ext cx="2114084" cy="21140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7" name="Рисунок 16" descr="Изображение выглядит как вода, сфера, творческий подход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0B6A136-549A-B38C-8CC0-F8925DB48B6E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796" y="278801"/>
            <a:ext cx="2786407" cy="278640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5" name="Рисунок 14" descr="Изображение выглядит как дерево, растение, хвойные, бонсай&#10;&#10;Автоматически созданное описание">
            <a:extLst>
              <a:ext uri="{FF2B5EF4-FFF2-40B4-BE49-F238E27FC236}">
                <a16:creationId xmlns:a16="http://schemas.microsoft.com/office/drawing/2014/main" id="{A5933E56-C699-28F6-4F3C-9673DC6F48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75" y="516165"/>
            <a:ext cx="2394680" cy="239468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зарисовка, рисунок, Человеческое лиц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8466D20-1E6B-B063-C432-1C9B3BC25B7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-6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122" y="387432"/>
            <a:ext cx="2400916" cy="24009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681A877-874C-20B9-850E-845FAE73638B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1" y="50469"/>
            <a:ext cx="2814379" cy="281437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7" name="Рисунок 3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0392346-415A-E265-8527-70755D3287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67" y="451708"/>
            <a:ext cx="2387465" cy="23874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5" name="Рисунок 34" descr="Изображение выглядит как млекопитающее, жираф, Жирафовые, Земное животное&#10;&#10;Автоматически созданное описание">
            <a:extLst>
              <a:ext uri="{FF2B5EF4-FFF2-40B4-BE49-F238E27FC236}">
                <a16:creationId xmlns:a16="http://schemas.microsoft.com/office/drawing/2014/main" id="{0E689051-33AF-4CD1-D572-B7AA9DB82E55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159" y="431767"/>
            <a:ext cx="2276527" cy="227652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6" name="Рисунок 25" descr="Изображение выглядит как графическая вставка, зарисовка, млекопитающее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20F27B8-91B0-AC2D-4CCF-3E15554EC8B6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56" y="451708"/>
            <a:ext cx="2278949" cy="227894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" name="Рисунок 5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DE31FE20-0B30-62E6-F9F4-72CCC2C605C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8" y="516165"/>
            <a:ext cx="2199194" cy="219919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483" y="233378"/>
            <a:ext cx="2716263" cy="2764768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35156 0.1287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0.34401 0.1148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-0.32292 0.0884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457 0.092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9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-0.33464 0.0641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346 0.1037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80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34402 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-0.31159 0.1381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34701 0.1053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44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0.34401 0.06296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32839 0.0842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2292 0.08264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38</cp:revision>
  <dcterms:created xsi:type="dcterms:W3CDTF">2024-07-21T13:02:50Z</dcterms:created>
  <dcterms:modified xsi:type="dcterms:W3CDTF">2024-11-07T11:48:34Z</dcterms:modified>
</cp:coreProperties>
</file>