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56" r:id="rId2"/>
  </p:sldIdLst>
  <p:sldSz cx="12192000" cy="6858000"/>
  <p:notesSz cx="6858000" cy="9144000"/>
  <p:defaultTextStyle>
    <a:defPPr>
      <a:defRPr lang="ru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85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 showGuides="1">
      <p:cViewPr>
        <p:scale>
          <a:sx n="50" d="100"/>
          <a:sy n="50" d="100"/>
        </p:scale>
        <p:origin x="1896" y="1206"/>
      </p:cViewPr>
      <p:guideLst>
        <p:guide orient="horz" pos="2160"/>
        <p:guide pos="3885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notesMaster" Target="notesMasters/notesMaster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Relationship Id="rId8" Type="http://schemas.openxmlformats.org/officeDocument/2006/relationships/customXml" Target="../customXml/item1.xml"/><Relationship Id="rId9" Type="http://schemas.openxmlformats.org/officeDocument/2006/relationships/customXml" Target="../customXml/item2.xml"/><Relationship Id="rId10" Type="http://schemas.openxmlformats.org/officeDocument/2006/relationships/customXml" Target="../customXml/item3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UA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C21635E-B747-4AAF-830F-0775868A0622}" type="datetimeFigureOut">
              <a:rPr lang="ru-UA" smtClean="0"/>
              <a:t>22.02.2025</a:t>
            </a:fld>
            <a:endParaRPr lang="ru-UA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UA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8C61BED-DE64-4AEB-B345-B62B0780F2B6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9648610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8C61BED-DE64-4AEB-B345-B62B0780F2B6}" type="slidenum">
              <a:rPr lang="ru-UA" smtClean="0"/>
              <a:t>1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165534452"/>
      </p:ext>
    </p:extLst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A8AF5ED-DBE4-DECB-A3A9-D5E487764E9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C48821B9-28C1-6EE1-94E6-6363A9F936F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0F7AEFB-4D07-285C-A4F1-138134BC57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D50885-3400-4E19-BDC5-F367FE68ED1F}" type="datetimeFigureOut">
              <a:rPr lang="ru-UA" smtClean="0"/>
              <a:t>22.02.2025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0E557AD-0B4E-C953-9B5E-F2B9EE4AD1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B67545C-AFA8-3E76-14D1-A2EFA7BB0B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763D19-DB21-41FE-9B30-2DCEA19BC216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0808140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5CFE40B-E944-0086-CC7C-82DA4AC357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697F8F9A-60AD-9B0F-6431-8B0DF7C70CC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8A65EF7-1485-A572-D8DD-72A34017E1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D50885-3400-4E19-BDC5-F367FE68ED1F}" type="datetimeFigureOut">
              <a:rPr lang="ru-UA" smtClean="0"/>
              <a:t>22.02.2025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1492692-5A97-8912-8B61-62FDBFE457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FA7DD42-F219-8096-90CC-AED0F4F257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763D19-DB21-41FE-9B30-2DCEA19BC216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4830721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1709F0E7-DDC3-BF2A-BD8A-41A7BB4F57E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86D6DB69-A17C-B818-120B-5F922E96CDF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648EBD9-2AB4-52A0-7816-CA99834CBE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D50885-3400-4E19-BDC5-F367FE68ED1F}" type="datetimeFigureOut">
              <a:rPr lang="ru-UA" smtClean="0"/>
              <a:t>22.02.2025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3C0FEAF-7687-E65A-9D6F-CFAFB8C884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D4D096A-B8CA-C755-0E07-572D25DFAF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763D19-DB21-41FE-9B30-2DCEA19BC216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3786178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509EC1A-F00D-6944-0228-6E509E38F0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4BDE78D-2ECC-96FF-6635-0B241B9815F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DAC9388-1F4A-FD95-23E0-18C024F3BE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D50885-3400-4E19-BDC5-F367FE68ED1F}" type="datetimeFigureOut">
              <a:rPr lang="ru-UA" smtClean="0"/>
              <a:t>22.02.2025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F908E73-5AD0-AECA-8798-8102E93F85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01B1051-ADCE-EE06-9B74-D1F1D6B3C6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763D19-DB21-41FE-9B30-2DCEA19BC216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319918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54A5B11-F92F-3EAC-0F38-8A002B8334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89D94AC3-A421-A855-2718-5606BC6448F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4C715B4-8787-4E74-5F58-D8229280FC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D50885-3400-4E19-BDC5-F367FE68ED1F}" type="datetimeFigureOut">
              <a:rPr lang="ru-UA" smtClean="0"/>
              <a:t>22.02.2025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B1873CB-7C48-3F03-1BCD-F8551F3DFA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7D49FC9-6ACB-53B8-4591-6F87145FBD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763D19-DB21-41FE-9B30-2DCEA19BC216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7272303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8FE4902-F80C-9420-19EE-55920DDB2B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65438B8-E7E7-7675-280E-201CECF74BE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42FD673C-1B5A-3366-3C1F-5DC53E273ED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C71F5A7A-3DC2-873F-8160-0A2492458D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D50885-3400-4E19-BDC5-F367FE68ED1F}" type="datetimeFigureOut">
              <a:rPr lang="ru-UA" smtClean="0"/>
              <a:t>22.02.2025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0E6DA6D1-BD94-3C46-A7E6-6B8D3135F5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41EE01FB-9F98-0C46-C7E2-A2C1BDB846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763D19-DB21-41FE-9B30-2DCEA19BC216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538894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30BA8EB-1984-25AA-A2E9-B1E7F1F95B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C4927DD8-5B29-43F0-6498-D79D12476BA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3CC5C1E1-7069-0C06-0EAE-2D5C00BA970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055E871C-9847-7150-0ADD-316C63BB426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1E666899-0200-6FAE-925C-4C60E8EC209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F2FBAC46-7040-3DED-B151-CA3034BA1E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D50885-3400-4E19-BDC5-F367FE68ED1F}" type="datetimeFigureOut">
              <a:rPr lang="ru-UA" smtClean="0"/>
              <a:t>22.02.2025</a:t>
            </a:fld>
            <a:endParaRPr lang="ru-UA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E21A1E03-4A14-CEB3-7E89-C8146327E7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CCEA2C90-7A12-EA56-2B41-66CD8FE321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763D19-DB21-41FE-9B30-2DCEA19BC216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7304177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B758918-0471-ACAB-E1BF-5A96C0FF07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67CF7E9B-F8C2-1D72-D6B7-1B2D8DFBF3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D50885-3400-4E19-BDC5-F367FE68ED1F}" type="datetimeFigureOut">
              <a:rPr lang="ru-UA" smtClean="0"/>
              <a:t>22.02.2025</a:t>
            </a:fld>
            <a:endParaRPr lang="ru-UA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19F207A4-254A-77C9-5831-E1DF619F3F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96FDB771-07D2-CF0D-8CBD-6C576E7C99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763D19-DB21-41FE-9B30-2DCEA19BC216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5004203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CDCD70A4-CBA3-5471-6A5D-F5CE1B05FD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D50885-3400-4E19-BDC5-F367FE68ED1F}" type="datetimeFigureOut">
              <a:rPr lang="ru-UA" smtClean="0"/>
              <a:t>22.02.2025</a:t>
            </a:fld>
            <a:endParaRPr lang="ru-UA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EA2BB02D-5574-7BD2-C439-AE3C6BDB35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CA765496-0F89-E70F-BA82-9F9E25468A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763D19-DB21-41FE-9B30-2DCEA19BC216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1150226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A981C2A-8174-EC9F-E8D7-97E678FD05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B53F2AD-2803-BB64-24E4-1EF3BC90663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C79FF670-84CC-8FAC-8141-0FBE8BBFA56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7D8D3405-0DA5-784C-0792-4E811420C0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D50885-3400-4E19-BDC5-F367FE68ED1F}" type="datetimeFigureOut">
              <a:rPr lang="ru-UA" smtClean="0"/>
              <a:t>22.02.2025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81766271-F588-EE8F-2DFA-006B7D74D9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43523749-DE06-1CF4-615A-4C120CC89A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763D19-DB21-41FE-9B30-2DCEA19BC216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9992270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4DD55FA-212C-66F0-CC47-B78FA191A8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CF8792FB-7C85-713D-8B89-FD422BE7CB6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E571DCCC-69D4-562B-FA91-98E689E1DA4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2AA3197E-7F04-BF3D-954E-31F10F7369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D50885-3400-4E19-BDC5-F367FE68ED1F}" type="datetimeFigureOut">
              <a:rPr lang="ru-UA" smtClean="0"/>
              <a:t>22.02.2025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83D39913-7F49-8482-7487-BCB2F05106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E3BA4A8E-4733-0F3B-6E60-ACA0415305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763D19-DB21-41FE-9B30-2DCEA19BC216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48543776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3B539A4-E1B4-EB50-C749-EAF6FB0F0E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AE6B1023-BD0A-5CAF-C8AB-AFABDD26F57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10992FB-49C6-C91F-1996-A585744E734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6ED50885-3400-4E19-BDC5-F367FE68ED1F}" type="datetimeFigureOut">
              <a:rPr lang="ru-UA" smtClean="0"/>
              <a:t>22.02.2025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6BDC87E-94F1-C4A3-6315-6D15D20D8BB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2EDB964-41D5-6DAD-1B24-CF0603BAE78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DE763D19-DB21-41FE-9B30-2DCEA19BC216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4016219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8.png"/><Relationship Id="rId11" Type="http://schemas.openxmlformats.org/officeDocument/2006/relationships/image" Target="../media/image9.png"/><Relationship Id="rId12" Type="http://schemas.openxmlformats.org/officeDocument/2006/relationships/image" Target="../media/image10.png"/><Relationship Id="rId13" Type="http://schemas.openxmlformats.org/officeDocument/2006/relationships/image" Target="../media/image11.png"/><Relationship Id="rId14" Type="http://schemas.openxmlformats.org/officeDocument/2006/relationships/image" Target="../media/image12.png"/><Relationship Id="rId15" Type="http://schemas.openxmlformats.org/officeDocument/2006/relationships/image" Target="../media/image13.png"/><Relationship Id="rId16" Type="http://schemas.openxmlformats.org/officeDocument/2006/relationships/image" Target="../media/image14.png"/><Relationship Id="rId17" Type="http://schemas.openxmlformats.org/officeDocument/2006/relationships/image" Target="../media/image15.png"/><Relationship Id="rId18" Type="http://schemas.openxmlformats.org/officeDocument/2006/relationships/image" Target="../media/image16.png"/><Relationship Id="rId19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Изображение выглядит как мебель, в помещении, дизайн интерьера, комната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0CEA3886-DE00-40AC-57FE-6406BAD00FC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23"/>
          <a:stretch/>
        </p:blipFill>
        <p:spPr>
          <a:xfrm>
            <a:off x="-1" y="-1"/>
            <a:ext cx="12192001" cy="6858001"/>
          </a:xfrm>
          <a:prstGeom prst="rect">
            <a:avLst/>
          </a:prstGeom>
        </p:spPr>
      </p:pic>
      <p:pic>
        <p:nvPicPr>
          <p:cNvPr id="6" name="подаоркРисунок 40">
            <a:extLst>
              <a:ext uri="{FF2B5EF4-FFF2-40B4-BE49-F238E27FC236}">
                <a16:creationId xmlns:a16="http://schemas.microsoft.com/office/drawing/2014/main" id="{6A1B116B-FE9A-2C19-350B-3940179A2BF5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849" t="6542" r="13609" b="13667"/>
          <a:stretch/>
        </p:blipFill>
        <p:spPr>
          <a:xfrm>
            <a:off x="280379" y="6007563"/>
            <a:ext cx="769152" cy="776595"/>
          </a:xfrm>
          <a:prstGeom prst="rect">
            <a:avLst/>
          </a:prstGeom>
        </p:spPr>
      </p:pic>
      <p:sp>
        <p:nvSpPr>
          <p:cNvPr id="7" name="Прямоугольник: скругленные углы 6">
            <a:extLst>
              <a:ext uri="{FF2B5EF4-FFF2-40B4-BE49-F238E27FC236}">
                <a16:creationId xmlns:a16="http://schemas.microsoft.com/office/drawing/2014/main" id="{FD438049-E731-200D-AE91-1D4BF21D8DDD}"/>
              </a:ext>
            </a:extLst>
          </p:cNvPr>
          <p:cNvSpPr/>
          <p:nvPr/>
        </p:nvSpPr>
        <p:spPr>
          <a:xfrm>
            <a:off x="990904" y="266700"/>
            <a:ext cx="7938961" cy="5740863"/>
          </a:xfrm>
          <a:prstGeom prst="roundRect">
            <a:avLst/>
          </a:prstGeom>
          <a:solidFill>
            <a:schemeClr val="bg1">
              <a:alpha val="66000"/>
            </a:schemeClr>
          </a:solidFill>
          <a:ln>
            <a:solidFill>
              <a:schemeClr val="tx1"/>
            </a:solidFill>
          </a:ln>
          <a:effectLst>
            <a:glow>
              <a:schemeClr val="bg1"/>
            </a:glo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pic>
        <p:nvPicPr>
          <p:cNvPr id="26" name="Рисунок 25" descr="Изображение выглядит как кот, графическая вставка, млекопитающее, мультфильм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49E6E2B7-9A27-EFB7-E24C-5E4161D9833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3777" y="3350291"/>
            <a:ext cx="1832778" cy="2536022"/>
          </a:xfrm>
          <a:prstGeom prst="rect">
            <a:avLst/>
          </a:prstGeom>
        </p:spPr>
      </p:pic>
      <p:pic>
        <p:nvPicPr>
          <p:cNvPr id="28" name="Рисунок 27" descr="Изображение выглядит как млекопитающее, игрушка, Фигурка животного, мультфильм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337A683F-E821-9C85-D757-1AE0CAA0E5F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7640" y="3471540"/>
            <a:ext cx="2536023" cy="2536023"/>
          </a:xfrm>
          <a:prstGeom prst="rect">
            <a:avLst/>
          </a:prstGeom>
        </p:spPr>
      </p:pic>
      <p:pic>
        <p:nvPicPr>
          <p:cNvPr id="30" name="Рисунок 29" descr="Изображение выглядит как игрушка, медведь, Фигурка животного, плюшевый медвежонок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4C294E0B-E87E-259F-B179-11CDED6690F0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3943" y="3240186"/>
            <a:ext cx="2646127" cy="2646127"/>
          </a:xfrm>
          <a:prstGeom prst="rect">
            <a:avLst/>
          </a:prstGeom>
        </p:spPr>
      </p:pic>
      <p:sp>
        <p:nvSpPr>
          <p:cNvPr id="33" name="Овал 32">
            <a:extLst>
              <a:ext uri="{FF2B5EF4-FFF2-40B4-BE49-F238E27FC236}">
                <a16:creationId xmlns:a16="http://schemas.microsoft.com/office/drawing/2014/main" id="{1300713A-27F4-884A-BEB0-84E426000079}"/>
              </a:ext>
            </a:extLst>
          </p:cNvPr>
          <p:cNvSpPr/>
          <p:nvPr/>
        </p:nvSpPr>
        <p:spPr>
          <a:xfrm>
            <a:off x="3597743" y="617677"/>
            <a:ext cx="2536023" cy="2536023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5</a:t>
            </a:r>
            <a:endParaRPr lang="ru-UA" sz="166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35" name="Овал 34">
            <a:extLst>
              <a:ext uri="{FF2B5EF4-FFF2-40B4-BE49-F238E27FC236}">
                <a16:creationId xmlns:a16="http://schemas.microsoft.com/office/drawing/2014/main" id="{A4C22018-1925-02EF-4C11-E79DF6C3047F}"/>
              </a:ext>
            </a:extLst>
          </p:cNvPr>
          <p:cNvSpPr/>
          <p:nvPr/>
        </p:nvSpPr>
        <p:spPr>
          <a:xfrm>
            <a:off x="3617640" y="617677"/>
            <a:ext cx="2536023" cy="2536023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4</a:t>
            </a:r>
            <a:endParaRPr lang="ru-UA" sz="166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36" name="Овал 35">
            <a:extLst>
              <a:ext uri="{FF2B5EF4-FFF2-40B4-BE49-F238E27FC236}">
                <a16:creationId xmlns:a16="http://schemas.microsoft.com/office/drawing/2014/main" id="{EC600C40-FE1C-5A42-41F0-BA539F98433E}"/>
              </a:ext>
            </a:extLst>
          </p:cNvPr>
          <p:cNvSpPr/>
          <p:nvPr/>
        </p:nvSpPr>
        <p:spPr>
          <a:xfrm>
            <a:off x="3597743" y="601109"/>
            <a:ext cx="2536023" cy="2536023"/>
          </a:xfrm>
          <a:prstGeom prst="ellipse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3</a:t>
            </a:r>
            <a:endParaRPr lang="ru-UA" sz="166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37" name="Овал 36">
            <a:extLst>
              <a:ext uri="{FF2B5EF4-FFF2-40B4-BE49-F238E27FC236}">
                <a16:creationId xmlns:a16="http://schemas.microsoft.com/office/drawing/2014/main" id="{A2914A79-1FC6-A803-AFEF-FD8A744FF45F}"/>
              </a:ext>
            </a:extLst>
          </p:cNvPr>
          <p:cNvSpPr/>
          <p:nvPr/>
        </p:nvSpPr>
        <p:spPr>
          <a:xfrm>
            <a:off x="3597743" y="584541"/>
            <a:ext cx="2536023" cy="2536023"/>
          </a:xfrm>
          <a:prstGeom prst="ellipse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2</a:t>
            </a:r>
            <a:endParaRPr lang="ru-UA" sz="166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38" name="Овал 37">
            <a:extLst>
              <a:ext uri="{FF2B5EF4-FFF2-40B4-BE49-F238E27FC236}">
                <a16:creationId xmlns:a16="http://schemas.microsoft.com/office/drawing/2014/main" id="{FC40E136-B974-C45F-45FE-67C6EBF8AED3}"/>
              </a:ext>
            </a:extLst>
          </p:cNvPr>
          <p:cNvSpPr/>
          <p:nvPr/>
        </p:nvSpPr>
        <p:spPr>
          <a:xfrm>
            <a:off x="3591161" y="584540"/>
            <a:ext cx="2536023" cy="2536023"/>
          </a:xfrm>
          <a:prstGeom prst="ellipse">
            <a:avLst/>
          </a:prstGeom>
          <a:solidFill>
            <a:schemeClr val="tx2">
              <a:lumMod val="50000"/>
              <a:lumOff val="50000"/>
            </a:schemeClr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1</a:t>
            </a:r>
            <a:endParaRPr lang="ru-UA" sz="166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39" name="Рисунок 38" descr="Изображение выглядит как млекопитающее, игрушка, Фигурка животного, мультфильм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C15B458A-DA10-2492-93CA-CCE0E66F22C3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5098" y="3428999"/>
            <a:ext cx="2536023" cy="2536023"/>
          </a:xfrm>
          <a:prstGeom prst="rect">
            <a:avLst/>
          </a:prstGeom>
        </p:spPr>
      </p:pic>
      <p:pic>
        <p:nvPicPr>
          <p:cNvPr id="40" name="Рисунок 39" descr="Изображение выглядит как игрушка, медведь, Фигурка животного, плюшевый медвежонок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DD6CB1C0-7D66-0BA5-F107-333113A2FF9C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8582" y="3295238"/>
            <a:ext cx="2646127" cy="2646127"/>
          </a:xfrm>
          <a:prstGeom prst="rect">
            <a:avLst/>
          </a:prstGeom>
        </p:spPr>
      </p:pic>
      <p:pic>
        <p:nvPicPr>
          <p:cNvPr id="22" name="Рисунок 21" descr="Изображение выглядит как свинья, графическая вставка, мультфильм, рисунок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134708B0-1624-E545-9F6E-EB41CD2D59C1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3038" y="397312"/>
            <a:ext cx="1990650" cy="2070166"/>
          </a:xfrm>
          <a:prstGeom prst="rect">
            <a:avLst/>
          </a:prstGeom>
        </p:spPr>
      </p:pic>
      <p:pic>
        <p:nvPicPr>
          <p:cNvPr id="41" name="Рисунок 40" descr="Изображение выглядит как кот, графическая вставка, млекопитающее, мультфильм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637084A5-875F-B87C-7A42-EF072DDBA77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3110" y="335635"/>
            <a:ext cx="1496105" cy="2070166"/>
          </a:xfrm>
          <a:prstGeom prst="rect">
            <a:avLst/>
          </a:prstGeom>
        </p:spPr>
      </p:pic>
      <p:pic>
        <p:nvPicPr>
          <p:cNvPr id="24" name="Рисунок 23" descr="Изображение выглядит как мультфильм, графическая вставка, Мультфильм, иллюстрация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4B2D8A5B-FE38-579E-6906-C18943DE46DC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5296" y="520208"/>
            <a:ext cx="1834301" cy="1834301"/>
          </a:xfrm>
          <a:prstGeom prst="rect">
            <a:avLst/>
          </a:prstGeom>
        </p:spPr>
      </p:pic>
      <p:pic>
        <p:nvPicPr>
          <p:cNvPr id="44" name="Рисунок 43" descr="Изображение выглядит как птица, игрушка, Резиновая уточка, мультфильм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6B5E873F-5B0C-BCD5-2FB1-94C9C2E579B0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8535" y="394607"/>
            <a:ext cx="2284370" cy="2284370"/>
          </a:xfrm>
          <a:prstGeom prst="rect">
            <a:avLst/>
          </a:prstGeom>
        </p:spPr>
      </p:pic>
      <p:sp>
        <p:nvSpPr>
          <p:cNvPr id="45" name="Овал 44">
            <a:extLst>
              <a:ext uri="{FF2B5EF4-FFF2-40B4-BE49-F238E27FC236}">
                <a16:creationId xmlns:a16="http://schemas.microsoft.com/office/drawing/2014/main" id="{945B3DD9-74C1-63A9-CBB7-3398416CBAA4}"/>
              </a:ext>
            </a:extLst>
          </p:cNvPr>
          <p:cNvSpPr/>
          <p:nvPr/>
        </p:nvSpPr>
        <p:spPr>
          <a:xfrm>
            <a:off x="3583748" y="609672"/>
            <a:ext cx="2536023" cy="2536023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5</a:t>
            </a:r>
            <a:endParaRPr lang="ru-UA" sz="166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46" name="Овал 45">
            <a:extLst>
              <a:ext uri="{FF2B5EF4-FFF2-40B4-BE49-F238E27FC236}">
                <a16:creationId xmlns:a16="http://schemas.microsoft.com/office/drawing/2014/main" id="{F08ED21E-6B7E-1DA0-E4BA-36155217E5D4}"/>
              </a:ext>
            </a:extLst>
          </p:cNvPr>
          <p:cNvSpPr/>
          <p:nvPr/>
        </p:nvSpPr>
        <p:spPr>
          <a:xfrm>
            <a:off x="3603645" y="609672"/>
            <a:ext cx="2536023" cy="2536023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4</a:t>
            </a:r>
            <a:endParaRPr lang="ru-UA" sz="166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47" name="Овал 46">
            <a:extLst>
              <a:ext uri="{FF2B5EF4-FFF2-40B4-BE49-F238E27FC236}">
                <a16:creationId xmlns:a16="http://schemas.microsoft.com/office/drawing/2014/main" id="{BD5BCB8D-1BA5-CAE0-AD20-F93BEF1B5BBF}"/>
              </a:ext>
            </a:extLst>
          </p:cNvPr>
          <p:cNvSpPr/>
          <p:nvPr/>
        </p:nvSpPr>
        <p:spPr>
          <a:xfrm>
            <a:off x="3583748" y="593104"/>
            <a:ext cx="2536023" cy="2536023"/>
          </a:xfrm>
          <a:prstGeom prst="ellipse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3</a:t>
            </a:r>
            <a:endParaRPr lang="ru-UA" sz="166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48" name="Овал 47">
            <a:extLst>
              <a:ext uri="{FF2B5EF4-FFF2-40B4-BE49-F238E27FC236}">
                <a16:creationId xmlns:a16="http://schemas.microsoft.com/office/drawing/2014/main" id="{94C6A900-83BB-DEFD-C088-2366743EE292}"/>
              </a:ext>
            </a:extLst>
          </p:cNvPr>
          <p:cNvSpPr/>
          <p:nvPr/>
        </p:nvSpPr>
        <p:spPr>
          <a:xfrm>
            <a:off x="3583748" y="576536"/>
            <a:ext cx="2536023" cy="2536023"/>
          </a:xfrm>
          <a:prstGeom prst="ellipse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2</a:t>
            </a:r>
            <a:endParaRPr lang="ru-UA" sz="166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49" name="Овал 48">
            <a:extLst>
              <a:ext uri="{FF2B5EF4-FFF2-40B4-BE49-F238E27FC236}">
                <a16:creationId xmlns:a16="http://schemas.microsoft.com/office/drawing/2014/main" id="{C13F03B1-8DC4-A0B1-1995-119BEF59E4F3}"/>
              </a:ext>
            </a:extLst>
          </p:cNvPr>
          <p:cNvSpPr/>
          <p:nvPr/>
        </p:nvSpPr>
        <p:spPr>
          <a:xfrm>
            <a:off x="3577166" y="576535"/>
            <a:ext cx="2536023" cy="2536023"/>
          </a:xfrm>
          <a:prstGeom prst="ellipse">
            <a:avLst/>
          </a:prstGeom>
          <a:solidFill>
            <a:schemeClr val="tx2">
              <a:lumMod val="50000"/>
              <a:lumOff val="50000"/>
            </a:schemeClr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1</a:t>
            </a:r>
            <a:endParaRPr lang="ru-UA" sz="166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16" name="Рисунок 15" descr="Изображение выглядит как Мотыльки и бабочки, беспозвоночный, бабочка, насекомое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4CDE0F81-BB9A-4231-4338-B8BA6DEC8A37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2930" y="3694484"/>
            <a:ext cx="1957715" cy="1957715"/>
          </a:xfrm>
          <a:prstGeom prst="rect">
            <a:avLst/>
          </a:prstGeom>
        </p:spPr>
      </p:pic>
      <p:pic>
        <p:nvPicPr>
          <p:cNvPr id="50" name="Рисунок 49" descr="Изображение выглядит как млекопитающее, игрушка, Фигурка животного, мультфильм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206822EA-1BA8-0555-23BA-74B39356565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3185" y="3416006"/>
            <a:ext cx="2536023" cy="2536023"/>
          </a:xfrm>
          <a:prstGeom prst="rect">
            <a:avLst/>
          </a:prstGeom>
        </p:spPr>
      </p:pic>
      <p:pic>
        <p:nvPicPr>
          <p:cNvPr id="51" name="Рисунок 50" descr="Изображение выглядит как кролик, Кролики и зайцы, мультфильм, домашний кролик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1BC92BF1-409E-A77B-B290-A051A76583F0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3840" y="3576483"/>
            <a:ext cx="2266009" cy="2266009"/>
          </a:xfrm>
          <a:prstGeom prst="rect">
            <a:avLst/>
          </a:prstGeom>
        </p:spPr>
      </p:pic>
      <p:pic>
        <p:nvPicPr>
          <p:cNvPr id="52" name="Рисунок 51" descr="Изображение выглядит как собака, Фигурка животного, мультфильм, млекопитающее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39DF8901-5F89-4991-3B60-4389A9CDCF27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2823" y="3366768"/>
            <a:ext cx="2646127" cy="2646127"/>
          </a:xfrm>
          <a:prstGeom prst="rect">
            <a:avLst/>
          </a:prstGeom>
        </p:spPr>
      </p:pic>
      <p:pic>
        <p:nvPicPr>
          <p:cNvPr id="58" name="Рисунок 57" descr="Изображение выглядит как собака, Фигурка животного, мультфильм, млекопитающее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1E88F7D8-2F3E-DCDE-8A5B-A1110922DA04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8451" y="3475952"/>
            <a:ext cx="2646127" cy="2646127"/>
          </a:xfrm>
          <a:prstGeom prst="rect">
            <a:avLst/>
          </a:prstGeom>
        </p:spPr>
      </p:pic>
      <p:pic>
        <p:nvPicPr>
          <p:cNvPr id="59" name="Рисунок 58" descr="Изображение выглядит как Мотыльки и бабочки, беспозвоночный, бабочка, насекомое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3AF20FD1-0F69-A372-E802-31E8C7150808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99771" y="4028577"/>
            <a:ext cx="1957715" cy="1957715"/>
          </a:xfrm>
          <a:prstGeom prst="rect">
            <a:avLst/>
          </a:prstGeom>
        </p:spPr>
      </p:pic>
      <p:pic>
        <p:nvPicPr>
          <p:cNvPr id="60" name="Рисунок 59" descr="Изображение выглядит как млекопитающее, игрушка, Фигурка животного, мультфильм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E204AADC-DE76-D3E5-9F25-17DE4286339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60523" y="3515259"/>
            <a:ext cx="2536023" cy="2536023"/>
          </a:xfrm>
          <a:prstGeom prst="rect">
            <a:avLst/>
          </a:prstGeom>
        </p:spPr>
      </p:pic>
      <p:pic>
        <p:nvPicPr>
          <p:cNvPr id="61" name="Рисунок 60" descr="Изображение выглядит как графическая вставка, иллюстрация, зарисовка, мультфильм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EF5D76EC-F297-541F-7DFB-5A44651077CA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4163" y="341679"/>
            <a:ext cx="2090972" cy="2090972"/>
          </a:xfrm>
          <a:prstGeom prst="rect">
            <a:avLst/>
          </a:prstGeom>
        </p:spPr>
      </p:pic>
      <p:pic>
        <p:nvPicPr>
          <p:cNvPr id="62" name="Рисунок 61" descr="Изображение выглядит как мультфильм, графическая вставка, медведь, Мультфильм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D0835C3D-64ED-D8AE-77C5-D58E92984F7A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8195" y="424537"/>
            <a:ext cx="1932654" cy="1932654"/>
          </a:xfrm>
          <a:prstGeom prst="rect">
            <a:avLst/>
          </a:prstGeom>
        </p:spPr>
      </p:pic>
      <p:pic>
        <p:nvPicPr>
          <p:cNvPr id="64" name="Рисунок 63" descr="Изображение выглядит как игрушка, медведь, Фигурка животного, плюшевый медвежонок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103E2B22-29D0-AC05-E1BF-40552BB97B51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1759" y="249174"/>
            <a:ext cx="2163864" cy="2163864"/>
          </a:xfrm>
          <a:prstGeom prst="rect">
            <a:avLst/>
          </a:prstGeom>
        </p:spPr>
      </p:pic>
      <p:pic>
        <p:nvPicPr>
          <p:cNvPr id="65" name="Рисунок 64" descr="Изображение выглядит как кролик, Кролики и зайцы, мультфильм, домашний кролик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B77B96D9-9F36-4C0E-44C6-01122D4BAA1D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8488" y="341657"/>
            <a:ext cx="2058122" cy="2058122"/>
          </a:xfrm>
          <a:prstGeom prst="rect">
            <a:avLst/>
          </a:prstGeom>
        </p:spPr>
      </p:pic>
      <p:pic>
        <p:nvPicPr>
          <p:cNvPr id="66" name="Рисунок 65" descr="Изображение выглядит как птица, игрушка, Резиновая уточка, мультфильм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A06CF44D-2AB8-F950-1A12-9644441F09CF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6524" y="3814203"/>
            <a:ext cx="2014839" cy="2014839"/>
          </a:xfrm>
          <a:prstGeom prst="rect">
            <a:avLst/>
          </a:prstGeom>
        </p:spPr>
      </p:pic>
      <p:pic>
        <p:nvPicPr>
          <p:cNvPr id="67" name="Рисунок 66" descr="Изображение выглядит как Мотыльки и бабочки, беспозвоночный, бабочка, насекомое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8311A680-AEE6-8336-0243-48B33684A327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1289" y="3827859"/>
            <a:ext cx="1824340" cy="1824340"/>
          </a:xfrm>
          <a:prstGeom prst="rect">
            <a:avLst/>
          </a:prstGeom>
        </p:spPr>
      </p:pic>
      <p:pic>
        <p:nvPicPr>
          <p:cNvPr id="68" name="Рисунок 67" descr="Изображение выглядит как игрушка, медведь, Фигурка животного, плюшевый медвежонок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DB54C2C0-E359-7560-5428-298440FD26BF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8942" y="3625629"/>
            <a:ext cx="2163864" cy="2163864"/>
          </a:xfrm>
          <a:prstGeom prst="rect">
            <a:avLst/>
          </a:prstGeom>
        </p:spPr>
      </p:pic>
      <p:pic>
        <p:nvPicPr>
          <p:cNvPr id="69" name="Рисунок 68" descr="Изображение выглядит как зарисовка, млекопитающее, искусство, иллюстрация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50A4030E-3C5D-E157-4079-1D24A2AFF90C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8799" y="3604009"/>
            <a:ext cx="2266009" cy="2266009"/>
          </a:xfrm>
          <a:prstGeom prst="rect">
            <a:avLst/>
          </a:prstGeom>
        </p:spPr>
      </p:pic>
      <p:pic>
        <p:nvPicPr>
          <p:cNvPr id="70" name="Рисунок 69" descr="Изображение выглядит как кролик, Кролики и зайцы, мультфильм, домашний кролик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A4BF28BA-90E8-F57E-55B9-16EE6EE1CD10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5765" y="3512868"/>
            <a:ext cx="2253680" cy="2253680"/>
          </a:xfrm>
          <a:prstGeom prst="rect">
            <a:avLst/>
          </a:prstGeom>
        </p:spPr>
      </p:pic>
      <p:sp>
        <p:nvSpPr>
          <p:cNvPr id="53" name="Овал 52">
            <a:extLst>
              <a:ext uri="{FF2B5EF4-FFF2-40B4-BE49-F238E27FC236}">
                <a16:creationId xmlns:a16="http://schemas.microsoft.com/office/drawing/2014/main" id="{210435CF-BCA3-284B-B93C-0490AA7D2AEC}"/>
              </a:ext>
            </a:extLst>
          </p:cNvPr>
          <p:cNvSpPr/>
          <p:nvPr/>
        </p:nvSpPr>
        <p:spPr>
          <a:xfrm>
            <a:off x="3609897" y="629816"/>
            <a:ext cx="2536023" cy="2536023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5</a:t>
            </a:r>
            <a:endParaRPr lang="ru-UA" sz="166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54" name="Овал 53">
            <a:extLst>
              <a:ext uri="{FF2B5EF4-FFF2-40B4-BE49-F238E27FC236}">
                <a16:creationId xmlns:a16="http://schemas.microsoft.com/office/drawing/2014/main" id="{67C4A7D2-2AF2-BBEA-33D9-8B668EEB471D}"/>
              </a:ext>
            </a:extLst>
          </p:cNvPr>
          <p:cNvSpPr/>
          <p:nvPr/>
        </p:nvSpPr>
        <p:spPr>
          <a:xfrm>
            <a:off x="3629794" y="629816"/>
            <a:ext cx="2536023" cy="2536023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4</a:t>
            </a:r>
            <a:endParaRPr lang="ru-UA" sz="166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55" name="Овал 54">
            <a:extLst>
              <a:ext uri="{FF2B5EF4-FFF2-40B4-BE49-F238E27FC236}">
                <a16:creationId xmlns:a16="http://schemas.microsoft.com/office/drawing/2014/main" id="{7B0C468E-CB49-4881-D324-D773B68B54D9}"/>
              </a:ext>
            </a:extLst>
          </p:cNvPr>
          <p:cNvSpPr/>
          <p:nvPr/>
        </p:nvSpPr>
        <p:spPr>
          <a:xfrm>
            <a:off x="3609897" y="613248"/>
            <a:ext cx="2536023" cy="2536023"/>
          </a:xfrm>
          <a:prstGeom prst="ellipse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3</a:t>
            </a:r>
            <a:endParaRPr lang="ru-UA" sz="166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56" name="Овал 55">
            <a:extLst>
              <a:ext uri="{FF2B5EF4-FFF2-40B4-BE49-F238E27FC236}">
                <a16:creationId xmlns:a16="http://schemas.microsoft.com/office/drawing/2014/main" id="{B8C447AD-1A4B-E33B-01BA-39F5E27A37F4}"/>
              </a:ext>
            </a:extLst>
          </p:cNvPr>
          <p:cNvSpPr/>
          <p:nvPr/>
        </p:nvSpPr>
        <p:spPr>
          <a:xfrm>
            <a:off x="3609897" y="596680"/>
            <a:ext cx="2536023" cy="2536023"/>
          </a:xfrm>
          <a:prstGeom prst="ellipse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2</a:t>
            </a:r>
            <a:endParaRPr lang="ru-UA" sz="166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57" name="Овал 56">
            <a:extLst>
              <a:ext uri="{FF2B5EF4-FFF2-40B4-BE49-F238E27FC236}">
                <a16:creationId xmlns:a16="http://schemas.microsoft.com/office/drawing/2014/main" id="{6C65101B-FA93-2A64-FD93-210662F05118}"/>
              </a:ext>
            </a:extLst>
          </p:cNvPr>
          <p:cNvSpPr/>
          <p:nvPr/>
        </p:nvSpPr>
        <p:spPr>
          <a:xfrm>
            <a:off x="3603315" y="596679"/>
            <a:ext cx="2536023" cy="2536023"/>
          </a:xfrm>
          <a:prstGeom prst="ellipse">
            <a:avLst/>
          </a:prstGeom>
          <a:solidFill>
            <a:schemeClr val="tx2">
              <a:lumMod val="50000"/>
              <a:lumOff val="50000"/>
            </a:schemeClr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1</a:t>
            </a:r>
            <a:endParaRPr lang="ru-UA" sz="166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76" name="Рисунок 75" descr="Изображение выглядит как зарисовка, млекопитающее, искусство, иллюстрация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4452E82F-55DC-410D-DFA7-30CB5450DD19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1882" y="3696655"/>
            <a:ext cx="2266009" cy="2266009"/>
          </a:xfrm>
          <a:prstGeom prst="rect">
            <a:avLst/>
          </a:prstGeom>
        </p:spPr>
      </p:pic>
      <p:pic>
        <p:nvPicPr>
          <p:cNvPr id="77" name="Рисунок 76" descr="Изображение выглядит как игрушка, медведь, Фигурка животного, плюшевый медвежонок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BE29496E-4F25-7561-D778-5A16FC880192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8328" y="3807123"/>
            <a:ext cx="2163864" cy="2163864"/>
          </a:xfrm>
          <a:prstGeom prst="rect">
            <a:avLst/>
          </a:prstGeom>
        </p:spPr>
      </p:pic>
      <p:pic>
        <p:nvPicPr>
          <p:cNvPr id="78" name="Рисунок 77" descr="Изображение выглядит как кролик, Кролики и зайцы, мультфильм, домашний кролик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219788B7-47DA-1207-D00D-9B7E3606400B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626" y="3682442"/>
            <a:ext cx="2253680" cy="2253680"/>
          </a:xfrm>
          <a:prstGeom prst="rect">
            <a:avLst/>
          </a:prstGeom>
        </p:spPr>
      </p:pic>
      <p:pic>
        <p:nvPicPr>
          <p:cNvPr id="79" name="Рисунок 78" descr="Изображение выглядит как Мотыльки и бабочки, беспозвоночный, бабочка, насекомое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C84E2863-A4BB-B851-6A1A-DD7E30620D0B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6757" y="3871100"/>
            <a:ext cx="1824340" cy="1824340"/>
          </a:xfrm>
          <a:prstGeom prst="rect">
            <a:avLst/>
          </a:prstGeom>
        </p:spPr>
      </p:pic>
      <p:pic>
        <p:nvPicPr>
          <p:cNvPr id="80" name="Рисунок 79" descr="Изображение выглядит как графическая вставка, иллюстрация, зарисовка, мультфильм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0CD4D2D8-6703-D13A-E8FB-3C354F79FC80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2009" y="363664"/>
            <a:ext cx="2070166" cy="2070166"/>
          </a:xfrm>
          <a:prstGeom prst="rect">
            <a:avLst/>
          </a:prstGeom>
        </p:spPr>
      </p:pic>
      <p:pic>
        <p:nvPicPr>
          <p:cNvPr id="81" name="Рисунок 80" descr="Изображение выглядит как свинья, графическая вставка, мультфильм, рисунок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BE572C01-00E8-8C74-720C-099C67078CBB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8000" y="389825"/>
            <a:ext cx="1990650" cy="2070166"/>
          </a:xfrm>
          <a:prstGeom prst="rect">
            <a:avLst/>
          </a:prstGeom>
        </p:spPr>
      </p:pic>
      <p:pic>
        <p:nvPicPr>
          <p:cNvPr id="82" name="Рисунок 81" descr="Изображение выглядит как птица, игрушка, Резиновая уточка, мультфильм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3E397C3E-A42E-D8C0-06BB-BE2330BAC788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0226" y="300116"/>
            <a:ext cx="2237304" cy="2237304"/>
          </a:xfrm>
          <a:prstGeom prst="rect">
            <a:avLst/>
          </a:prstGeom>
        </p:spPr>
      </p:pic>
      <p:pic>
        <p:nvPicPr>
          <p:cNvPr id="83" name="Рисунок 82" descr="Изображение выглядит как мультфильм, графическая вставка, медведь, Мультфильм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95F97BF8-8A6E-D1DE-7B0E-EF2E60BF4735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1749" y="352938"/>
            <a:ext cx="2028422" cy="2028422"/>
          </a:xfrm>
          <a:prstGeom prst="rect">
            <a:avLst/>
          </a:prstGeom>
        </p:spPr>
      </p:pic>
      <p:pic>
        <p:nvPicPr>
          <p:cNvPr id="85" name="Рисунок 84" descr="Изображение выглядит как млекопитающее, игрушка, Фигурка животного, мультфильм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01A849A7-6AFA-9750-7742-165777C058C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0461" y="3998551"/>
            <a:ext cx="1976529" cy="1976529"/>
          </a:xfrm>
          <a:prstGeom prst="rect">
            <a:avLst/>
          </a:prstGeom>
        </p:spPr>
      </p:pic>
      <p:pic>
        <p:nvPicPr>
          <p:cNvPr id="87" name="Рисунок 86" descr="Изображение выглядит как кот, графическая вставка, млекопитающее, мультфильм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56F1B40F-A859-F7BA-AA42-601F39C51C9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4655" y="3975156"/>
            <a:ext cx="1368789" cy="1893998"/>
          </a:xfrm>
          <a:prstGeom prst="rect">
            <a:avLst/>
          </a:prstGeom>
        </p:spPr>
      </p:pic>
      <p:pic>
        <p:nvPicPr>
          <p:cNvPr id="88" name="Рисунок 87" descr="Изображение выглядит как свинья, графическая вставка, мультфильм, рисунок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E350DC6A-BE60-3491-0959-7AD9FC0FAE4D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5284" y="4044814"/>
            <a:ext cx="1847081" cy="1920862"/>
          </a:xfrm>
          <a:prstGeom prst="rect">
            <a:avLst/>
          </a:prstGeom>
        </p:spPr>
      </p:pic>
      <p:pic>
        <p:nvPicPr>
          <p:cNvPr id="89" name="Рисунок 88" descr="Изображение выглядит как мультфильм, графическая вставка, Мультфильм, иллюстрация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C33CFF3F-89A1-1F7B-87E6-82A33098844F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61679" y="4137971"/>
            <a:ext cx="1750029" cy="1750029"/>
          </a:xfrm>
          <a:prstGeom prst="rect">
            <a:avLst/>
          </a:prstGeom>
        </p:spPr>
      </p:pic>
      <p:pic>
        <p:nvPicPr>
          <p:cNvPr id="90" name="Рисунок 89" descr="Изображение выглядит как зарисовка, млекопитающее, искусство, иллюстрация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C6D4E264-019A-CE3E-B51C-1B6D52D5FEEE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45186" y="4017746"/>
            <a:ext cx="1912286" cy="1912286"/>
          </a:xfrm>
          <a:prstGeom prst="rect">
            <a:avLst/>
          </a:prstGeom>
        </p:spPr>
      </p:pic>
      <p:sp>
        <p:nvSpPr>
          <p:cNvPr id="71" name="Овал 70">
            <a:extLst>
              <a:ext uri="{FF2B5EF4-FFF2-40B4-BE49-F238E27FC236}">
                <a16:creationId xmlns:a16="http://schemas.microsoft.com/office/drawing/2014/main" id="{1E1C6164-E083-7BE3-AACD-AF0673AAE193}"/>
              </a:ext>
            </a:extLst>
          </p:cNvPr>
          <p:cNvSpPr/>
          <p:nvPr/>
        </p:nvSpPr>
        <p:spPr>
          <a:xfrm>
            <a:off x="3570970" y="628961"/>
            <a:ext cx="2536023" cy="2536023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5</a:t>
            </a:r>
            <a:endParaRPr lang="ru-UA" sz="166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72" name="Овал 71">
            <a:extLst>
              <a:ext uri="{FF2B5EF4-FFF2-40B4-BE49-F238E27FC236}">
                <a16:creationId xmlns:a16="http://schemas.microsoft.com/office/drawing/2014/main" id="{020C5621-2FA5-EA9F-AF48-B8C8C06B7278}"/>
              </a:ext>
            </a:extLst>
          </p:cNvPr>
          <p:cNvSpPr/>
          <p:nvPr/>
        </p:nvSpPr>
        <p:spPr>
          <a:xfrm>
            <a:off x="3590867" y="628961"/>
            <a:ext cx="2536023" cy="2536023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4</a:t>
            </a:r>
            <a:endParaRPr lang="ru-UA" sz="166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73" name="Овал 72">
            <a:extLst>
              <a:ext uri="{FF2B5EF4-FFF2-40B4-BE49-F238E27FC236}">
                <a16:creationId xmlns:a16="http://schemas.microsoft.com/office/drawing/2014/main" id="{EC31ADBE-1136-F081-AAF0-CC20106197AD}"/>
              </a:ext>
            </a:extLst>
          </p:cNvPr>
          <p:cNvSpPr/>
          <p:nvPr/>
        </p:nvSpPr>
        <p:spPr>
          <a:xfrm>
            <a:off x="3570970" y="612393"/>
            <a:ext cx="2536023" cy="2536023"/>
          </a:xfrm>
          <a:prstGeom prst="ellipse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3</a:t>
            </a:r>
            <a:endParaRPr lang="ru-UA" sz="166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74" name="Овал 73">
            <a:extLst>
              <a:ext uri="{FF2B5EF4-FFF2-40B4-BE49-F238E27FC236}">
                <a16:creationId xmlns:a16="http://schemas.microsoft.com/office/drawing/2014/main" id="{8C7FF58A-5570-0540-6706-FD6D4CE67322}"/>
              </a:ext>
            </a:extLst>
          </p:cNvPr>
          <p:cNvSpPr/>
          <p:nvPr/>
        </p:nvSpPr>
        <p:spPr>
          <a:xfrm>
            <a:off x="3570970" y="595825"/>
            <a:ext cx="2536023" cy="2536023"/>
          </a:xfrm>
          <a:prstGeom prst="ellipse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2</a:t>
            </a:r>
            <a:endParaRPr lang="ru-UA" sz="166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75" name="Овал 74">
            <a:extLst>
              <a:ext uri="{FF2B5EF4-FFF2-40B4-BE49-F238E27FC236}">
                <a16:creationId xmlns:a16="http://schemas.microsoft.com/office/drawing/2014/main" id="{266D666B-31C0-774A-0237-4664800E3823}"/>
              </a:ext>
            </a:extLst>
          </p:cNvPr>
          <p:cNvSpPr/>
          <p:nvPr/>
        </p:nvSpPr>
        <p:spPr>
          <a:xfrm>
            <a:off x="3564388" y="595824"/>
            <a:ext cx="2536023" cy="2536023"/>
          </a:xfrm>
          <a:prstGeom prst="ellipse">
            <a:avLst/>
          </a:prstGeom>
          <a:solidFill>
            <a:schemeClr val="tx2">
              <a:lumMod val="50000"/>
              <a:lumOff val="50000"/>
            </a:schemeClr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1</a:t>
            </a:r>
            <a:endParaRPr lang="ru-UA" sz="166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96" name="Рисунок 95" descr="Изображение выглядит как кот, графическая вставка, млекопитающее, мультфильм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ABBA2DD3-0930-4CBA-EFDE-7F9BBEABA27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3275" y="3996727"/>
            <a:ext cx="1368789" cy="1893998"/>
          </a:xfrm>
          <a:prstGeom prst="rect">
            <a:avLst/>
          </a:prstGeom>
        </p:spPr>
      </p:pic>
      <p:pic>
        <p:nvPicPr>
          <p:cNvPr id="97" name="Рисунок 96" descr="Изображение выглядит как млекопитающее, игрушка, Фигурка животного, мультфильм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31DAB365-CE8E-841A-2A70-F4BD858CD5D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1380" y="4000666"/>
            <a:ext cx="1976529" cy="1976529"/>
          </a:xfrm>
          <a:prstGeom prst="rect">
            <a:avLst/>
          </a:prstGeom>
        </p:spPr>
      </p:pic>
      <p:pic>
        <p:nvPicPr>
          <p:cNvPr id="98" name="Рисунок 97" descr="Изображение выглядит как мультфильм, графическая вставка, Мультфильм, иллюстрация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81AF9C3A-2421-90B8-2660-C7A4AD92BE8F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0818" y="4125515"/>
            <a:ext cx="1750029" cy="1750029"/>
          </a:xfrm>
          <a:prstGeom prst="rect">
            <a:avLst/>
          </a:prstGeom>
        </p:spPr>
      </p:pic>
      <p:pic>
        <p:nvPicPr>
          <p:cNvPr id="99" name="Рисунок 98" descr="Изображение выглядит как зарисовка, млекопитающее, искусство, иллюстрация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02105F21-371B-E554-0FDD-F5FF8D2CBB63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6168" y="3995948"/>
            <a:ext cx="1912286" cy="1912286"/>
          </a:xfrm>
          <a:prstGeom prst="rect">
            <a:avLst/>
          </a:prstGeom>
        </p:spPr>
      </p:pic>
      <p:pic>
        <p:nvPicPr>
          <p:cNvPr id="100" name="Рисунок 99" descr="Изображение выглядит как свинья, графическая вставка, мультфильм, рисунок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E34D8BCC-A905-B85E-FF5E-4759A3487208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6480" y="384889"/>
            <a:ext cx="2023990" cy="2104838"/>
          </a:xfrm>
          <a:prstGeom prst="rect">
            <a:avLst/>
          </a:prstGeom>
        </p:spPr>
      </p:pic>
      <p:pic>
        <p:nvPicPr>
          <p:cNvPr id="102" name="Рисунок 101" descr="Изображение выглядит как игрушка, медведь, Фигурка животного, плюшевый медвежонок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71958E72-7267-1D3F-3668-C7F47D91C416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4882" y="233918"/>
            <a:ext cx="2253573" cy="2253573"/>
          </a:xfrm>
          <a:prstGeom prst="rect">
            <a:avLst/>
          </a:prstGeom>
        </p:spPr>
      </p:pic>
      <p:pic>
        <p:nvPicPr>
          <p:cNvPr id="104" name="Рисунок 103" descr="Изображение выглядит как Мотыльки и бабочки, беспозвоночный, бабочка, насекомое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C4C93C73-F1AA-7B41-64E8-5E3E7D77594B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3587" y="326352"/>
            <a:ext cx="2054642" cy="2054642"/>
          </a:xfrm>
          <a:prstGeom prst="rect">
            <a:avLst/>
          </a:prstGeom>
        </p:spPr>
      </p:pic>
      <p:pic>
        <p:nvPicPr>
          <p:cNvPr id="105" name="Рисунок 104" descr="Изображение выглядит как собака, Фигурка животного, мультфильм, млекопитающее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D05807D4-B9B5-F0EF-17C7-34828669EC6C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73612" y="272921"/>
            <a:ext cx="2256253" cy="2256253"/>
          </a:xfrm>
          <a:prstGeom prst="rect">
            <a:avLst/>
          </a:prstGeom>
        </p:spPr>
      </p:pic>
      <p:pic>
        <p:nvPicPr>
          <p:cNvPr id="106" name="Рисунок 105" descr="Изображение выглядит как кролик, Кролики и зайцы, мультфильм, домашний кролик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38F2E1A5-7D9A-0453-C2B9-2A03C7A4D0DA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9790" y="3975156"/>
            <a:ext cx="1954506" cy="1954506"/>
          </a:xfrm>
          <a:prstGeom prst="rect">
            <a:avLst/>
          </a:prstGeom>
        </p:spPr>
      </p:pic>
      <p:pic>
        <p:nvPicPr>
          <p:cNvPr id="107" name="Рисунок 106" descr="Изображение выглядит как графическая вставка, иллюстрация, зарисовка, мультфильм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77E58369-8E23-36AB-1ED1-5A049A9E9000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4739" y="4142787"/>
            <a:ext cx="1733208" cy="1733208"/>
          </a:xfrm>
          <a:prstGeom prst="rect">
            <a:avLst/>
          </a:prstGeom>
        </p:spPr>
      </p:pic>
      <p:pic>
        <p:nvPicPr>
          <p:cNvPr id="108" name="Рисунок 107" descr="Изображение выглядит как мультфильм, графическая вставка, медведь, Мультфильм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2771E31A-4014-6BA2-BD3F-D096693C1DF0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7177" y="4064859"/>
            <a:ext cx="1765842" cy="1765842"/>
          </a:xfrm>
          <a:prstGeom prst="rect">
            <a:avLst/>
          </a:prstGeom>
        </p:spPr>
      </p:pic>
      <p:pic>
        <p:nvPicPr>
          <p:cNvPr id="109" name="Рисунок 108" descr="Изображение выглядит как мультфильм, графическая вставка, Мультфильм, иллюстрация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DCBAF85C-1054-EF47-F185-1C8DA4260990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9111" y="4140622"/>
            <a:ext cx="1735320" cy="1735320"/>
          </a:xfrm>
          <a:prstGeom prst="rect">
            <a:avLst/>
          </a:prstGeom>
        </p:spPr>
      </p:pic>
      <p:pic>
        <p:nvPicPr>
          <p:cNvPr id="110" name="Рисунок 109" descr="Изображение выглядит как собака, Фигурка животного, мультфильм, млекопитающее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AC914119-09C9-D348-060B-288B48CBA04D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94837" y="3789282"/>
            <a:ext cx="2256253" cy="2256253"/>
          </a:xfrm>
          <a:prstGeom prst="rect">
            <a:avLst/>
          </a:prstGeom>
        </p:spPr>
      </p:pic>
      <p:sp>
        <p:nvSpPr>
          <p:cNvPr id="91" name="Овал 90">
            <a:extLst>
              <a:ext uri="{FF2B5EF4-FFF2-40B4-BE49-F238E27FC236}">
                <a16:creationId xmlns:a16="http://schemas.microsoft.com/office/drawing/2014/main" id="{82112085-8D98-350F-F375-0A9C505BF7A1}"/>
              </a:ext>
            </a:extLst>
          </p:cNvPr>
          <p:cNvSpPr/>
          <p:nvPr/>
        </p:nvSpPr>
        <p:spPr>
          <a:xfrm>
            <a:off x="3565455" y="626241"/>
            <a:ext cx="2536023" cy="2536023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5</a:t>
            </a:r>
            <a:endParaRPr lang="ru-UA" sz="166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92" name="Овал 91">
            <a:extLst>
              <a:ext uri="{FF2B5EF4-FFF2-40B4-BE49-F238E27FC236}">
                <a16:creationId xmlns:a16="http://schemas.microsoft.com/office/drawing/2014/main" id="{B070A32A-0B75-51C2-1704-DB274BD47D36}"/>
              </a:ext>
            </a:extLst>
          </p:cNvPr>
          <p:cNvSpPr/>
          <p:nvPr/>
        </p:nvSpPr>
        <p:spPr>
          <a:xfrm>
            <a:off x="3585352" y="626241"/>
            <a:ext cx="2536023" cy="2536023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4</a:t>
            </a:r>
            <a:endParaRPr lang="ru-UA" sz="166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93" name="Овал 92">
            <a:extLst>
              <a:ext uri="{FF2B5EF4-FFF2-40B4-BE49-F238E27FC236}">
                <a16:creationId xmlns:a16="http://schemas.microsoft.com/office/drawing/2014/main" id="{9D44095B-8AF6-396B-064F-C7752DF4ECBC}"/>
              </a:ext>
            </a:extLst>
          </p:cNvPr>
          <p:cNvSpPr/>
          <p:nvPr/>
        </p:nvSpPr>
        <p:spPr>
          <a:xfrm>
            <a:off x="3565455" y="609673"/>
            <a:ext cx="2536023" cy="2536023"/>
          </a:xfrm>
          <a:prstGeom prst="ellipse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3</a:t>
            </a:r>
            <a:endParaRPr lang="ru-UA" sz="166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94" name="Овал 93">
            <a:extLst>
              <a:ext uri="{FF2B5EF4-FFF2-40B4-BE49-F238E27FC236}">
                <a16:creationId xmlns:a16="http://schemas.microsoft.com/office/drawing/2014/main" id="{4572DCC6-7788-128B-C228-8E831DBB818A}"/>
              </a:ext>
            </a:extLst>
          </p:cNvPr>
          <p:cNvSpPr/>
          <p:nvPr/>
        </p:nvSpPr>
        <p:spPr>
          <a:xfrm>
            <a:off x="3565455" y="593105"/>
            <a:ext cx="2536023" cy="2536023"/>
          </a:xfrm>
          <a:prstGeom prst="ellipse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2</a:t>
            </a:r>
            <a:endParaRPr lang="ru-UA" sz="166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95" name="Овал 94">
            <a:extLst>
              <a:ext uri="{FF2B5EF4-FFF2-40B4-BE49-F238E27FC236}">
                <a16:creationId xmlns:a16="http://schemas.microsoft.com/office/drawing/2014/main" id="{8BDB13D6-3820-5847-EB57-3D4173C50727}"/>
              </a:ext>
            </a:extLst>
          </p:cNvPr>
          <p:cNvSpPr/>
          <p:nvPr/>
        </p:nvSpPr>
        <p:spPr>
          <a:xfrm>
            <a:off x="3558873" y="593104"/>
            <a:ext cx="2536023" cy="2536023"/>
          </a:xfrm>
          <a:prstGeom prst="ellipse">
            <a:avLst/>
          </a:prstGeom>
          <a:solidFill>
            <a:schemeClr val="tx2">
              <a:lumMod val="50000"/>
              <a:lumOff val="50000"/>
            </a:schemeClr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1</a:t>
            </a:r>
            <a:endParaRPr lang="ru-UA" sz="166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111" name="Рисунок 110" descr="Изображение выглядит как собака, Фигурка животного, мультфильм, млекопитающее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DFEF0419-67F8-87E6-69E9-0109F866CF1E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8595" y="3833450"/>
            <a:ext cx="2256253" cy="2256253"/>
          </a:xfrm>
          <a:prstGeom prst="rect">
            <a:avLst/>
          </a:prstGeom>
        </p:spPr>
      </p:pic>
      <p:pic>
        <p:nvPicPr>
          <p:cNvPr id="112" name="Рисунок 111" descr="Изображение выглядит как кролик, Кролики и зайцы, мультфильм, домашний кролик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E391F570-033D-E9A6-2D3F-FC497EF31E9F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2231" y="3963256"/>
            <a:ext cx="1954506" cy="1954506"/>
          </a:xfrm>
          <a:prstGeom prst="rect">
            <a:avLst/>
          </a:prstGeom>
        </p:spPr>
      </p:pic>
      <p:pic>
        <p:nvPicPr>
          <p:cNvPr id="113" name="Рисунок 112" descr="Изображение выглядит как мультфильм, графическая вставка, Мультфильм, иллюстрация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4AFDE230-79C4-7F7B-0F85-C0EEEEB6FEBB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7046" y="4132607"/>
            <a:ext cx="1735320" cy="1735320"/>
          </a:xfrm>
          <a:prstGeom prst="rect">
            <a:avLst/>
          </a:prstGeom>
        </p:spPr>
      </p:pic>
      <p:pic>
        <p:nvPicPr>
          <p:cNvPr id="114" name="Рисунок 113" descr="Изображение выглядит как мультфильм, графическая вставка, медведь, Мультфильм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6460BDE3-F841-CB3C-47D5-FC55E168E437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1933" y="4129462"/>
            <a:ext cx="1765842" cy="1765842"/>
          </a:xfrm>
          <a:prstGeom prst="rect">
            <a:avLst/>
          </a:prstGeom>
        </p:spPr>
      </p:pic>
      <p:pic>
        <p:nvPicPr>
          <p:cNvPr id="115" name="Рисунок 114" descr="Изображение выглядит как игрушка, медведь, Фигурка животного, плюшевый медвежонок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D4D7AF89-0260-88A0-3A83-3EEBD24F53F4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6276" y="281405"/>
            <a:ext cx="2253573" cy="2253573"/>
          </a:xfrm>
          <a:prstGeom prst="rect">
            <a:avLst/>
          </a:prstGeom>
        </p:spPr>
      </p:pic>
      <p:pic>
        <p:nvPicPr>
          <p:cNvPr id="116" name="Рисунок 115" descr="Изображение выглядит как птица, игрушка, Резиновая уточка, мультфильм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441DC150-699F-003C-5F7C-64461537B60A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4720" y="433134"/>
            <a:ext cx="2253573" cy="2253573"/>
          </a:xfrm>
          <a:prstGeom prst="rect">
            <a:avLst/>
          </a:prstGeom>
        </p:spPr>
      </p:pic>
      <p:pic>
        <p:nvPicPr>
          <p:cNvPr id="117" name="Рисунок 116" descr="Изображение выглядит как графическая вставка, иллюстрация, зарисовка, мультфильм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224D8C96-6B26-D2B3-3A32-C5E93E21E394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8104" y="372686"/>
            <a:ext cx="2043428" cy="2043428"/>
          </a:xfrm>
          <a:prstGeom prst="rect">
            <a:avLst/>
          </a:prstGeom>
        </p:spPr>
      </p:pic>
      <p:pic>
        <p:nvPicPr>
          <p:cNvPr id="119" name="Рисунок 118" descr="Изображение выглядит как кот, графическая вставка, млекопитающее, мультфильм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DA737D5B-6A03-EF5F-E794-CC584C19422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6144" y="432339"/>
            <a:ext cx="1409582" cy="1950444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B735C6D0-CEBF-724D-5135-3656D876F5E3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71" b="2971"/>
          <a:stretch/>
        </p:blipFill>
        <p:spPr>
          <a:xfrm>
            <a:off x="2988460" y="974943"/>
            <a:ext cx="4453105" cy="4263288"/>
          </a:xfrm>
          <a:prstGeom prst="rect">
            <a:avLst/>
          </a:prstGeom>
        </p:spPr>
      </p:pic>
      <p:pic>
        <p:nvPicPr>
          <p:cNvPr id="569" name="Picture 568" descr="image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9095945" y="3694484"/>
            <a:ext cx="2924175" cy="2190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17951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7" dur="500" tmFilter="0, 0; .2, .5; .8, .5; 1, 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8" dur="250" autoRev="1" fill="hold"/>
                                        <p:tgtEl>
                                          <p:spTgt spid="4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500"/>
                            </p:stCondLst>
                            <p:childTnLst>
                              <p:par>
                                <p:cTn id="70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8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1000"/>
                            </p:stCondLst>
                            <p:childTnLst>
                              <p:par>
                                <p:cTn id="10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4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3000"/>
                            </p:stCondLst>
                            <p:childTnLst>
                              <p:par>
                                <p:cTn id="11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8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>
                            <p:stCondLst>
                              <p:cond delay="4000"/>
                            </p:stCondLst>
                            <p:childTnLst>
                              <p:par>
                                <p:cTn id="12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3" fill="hold">
                            <p:stCondLst>
                              <p:cond delay="5000"/>
                            </p:stCondLst>
                            <p:childTnLst>
                              <p:par>
                                <p:cTn id="124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5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8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4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6" fill="hold">
                      <p:stCondLst>
                        <p:cond delay="indefinite"/>
                      </p:stCondLst>
                      <p:childTnLst>
                        <p:par>
                          <p:cTn id="147" fill="hold">
                            <p:stCondLst>
                              <p:cond delay="0"/>
                            </p:stCondLst>
                            <p:childTnLst>
                              <p:par>
                                <p:cTn id="14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0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3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6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9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2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5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8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9" fill="hold">
                      <p:stCondLst>
                        <p:cond delay="indefinite"/>
                      </p:stCondLst>
                      <p:childTnLst>
                        <p:par>
                          <p:cTn id="170" fill="hold">
                            <p:stCondLst>
                              <p:cond delay="0"/>
                            </p:stCondLst>
                            <p:childTnLst>
                              <p:par>
                                <p:cTn id="171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2" dur="500" tmFilter="0, 0; .2, .5; .8, .5; 1, 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3" dur="250" autoRev="1" fill="hold"/>
                                        <p:tgtEl>
                                          <p:spTgt spid="6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4" fill="hold">
                            <p:stCondLst>
                              <p:cond delay="500"/>
                            </p:stCondLst>
                            <p:childTnLst>
                              <p:par>
                                <p:cTn id="175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6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9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2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4" fill="hold">
                      <p:stCondLst>
                        <p:cond delay="indefinite"/>
                      </p:stCondLst>
                      <p:childTnLst>
                        <p:par>
                          <p:cTn id="185" fill="hold">
                            <p:stCondLst>
                              <p:cond delay="0"/>
                            </p:stCondLst>
                            <p:childTnLst>
                              <p:par>
                                <p:cTn id="18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7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0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3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6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0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3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6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9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2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3" fill="hold">
                      <p:stCondLst>
                        <p:cond delay="indefinite"/>
                      </p:stCondLst>
                      <p:childTnLst>
                        <p:par>
                          <p:cTn id="214" fill="hold">
                            <p:stCondLst>
                              <p:cond delay="0"/>
                            </p:stCondLst>
                            <p:childTnLst>
                              <p:par>
                                <p:cTn id="2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7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8" fill="hold">
                            <p:stCondLst>
                              <p:cond delay="1000"/>
                            </p:stCondLst>
                            <p:childTnLst>
                              <p:par>
                                <p:cTn id="2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1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2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5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6" fill="hold">
                            <p:stCondLst>
                              <p:cond delay="3000"/>
                            </p:stCondLst>
                            <p:childTnLst>
                              <p:par>
                                <p:cTn id="22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9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0" fill="hold">
                            <p:stCondLst>
                              <p:cond delay="4000"/>
                            </p:stCondLst>
                            <p:childTnLst>
                              <p:par>
                                <p:cTn id="23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3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4" fill="hold">
                            <p:stCondLst>
                              <p:cond delay="5000"/>
                            </p:stCondLst>
                            <p:childTnLst>
                              <p:par>
                                <p:cTn id="235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6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9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2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5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8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0" fill="hold">
                      <p:stCondLst>
                        <p:cond delay="indefinite"/>
                      </p:stCondLst>
                      <p:childTnLst>
                        <p:par>
                          <p:cTn id="261" fill="hold">
                            <p:stCondLst>
                              <p:cond delay="0"/>
                            </p:stCondLst>
                            <p:childTnLst>
                              <p:par>
                                <p:cTn id="26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4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7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0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3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6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9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2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5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6" fill="hold">
                      <p:stCondLst>
                        <p:cond delay="indefinite"/>
                      </p:stCondLst>
                      <p:childTnLst>
                        <p:par>
                          <p:cTn id="287" fill="hold">
                            <p:stCondLst>
                              <p:cond delay="0"/>
                            </p:stCondLst>
                            <p:childTnLst>
                              <p:par>
                                <p:cTn id="288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9" dur="500" tmFilter="0, 0; .2, .5; .8, .5; 1, 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90" dur="250" autoRev="1" fill="hold"/>
                                        <p:tgtEl>
                                          <p:spTgt spid="8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1" fill="hold">
                            <p:stCondLst>
                              <p:cond delay="500"/>
                            </p:stCondLst>
                            <p:childTnLst>
                              <p:par>
                                <p:cTn id="29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3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6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9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1" fill="hold">
                      <p:stCondLst>
                        <p:cond delay="indefinite"/>
                      </p:stCondLst>
                      <p:childTnLst>
                        <p:par>
                          <p:cTn id="302" fill="hold">
                            <p:stCondLst>
                              <p:cond delay="0"/>
                            </p:stCondLst>
                            <p:childTnLst>
                              <p:par>
                                <p:cTn id="30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4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7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0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3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6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0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3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6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9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2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3" fill="hold">
                      <p:stCondLst>
                        <p:cond delay="indefinite"/>
                      </p:stCondLst>
                      <p:childTnLst>
                        <p:par>
                          <p:cTn id="334" fill="hold">
                            <p:stCondLst>
                              <p:cond delay="0"/>
                            </p:stCondLst>
                            <p:childTnLst>
                              <p:par>
                                <p:cTn id="3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7" dur="1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8" fill="hold">
                            <p:stCondLst>
                              <p:cond delay="1000"/>
                            </p:stCondLst>
                            <p:childTnLst>
                              <p:par>
                                <p:cTn id="33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1" dur="1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2" fill="hold">
                            <p:stCondLst>
                              <p:cond delay="2000"/>
                            </p:stCondLst>
                            <p:childTnLst>
                              <p:par>
                                <p:cTn id="34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5" dur="1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6" fill="hold">
                            <p:stCondLst>
                              <p:cond delay="3000"/>
                            </p:stCondLst>
                            <p:childTnLst>
                              <p:par>
                                <p:cTn id="34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9" dur="1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0" fill="hold">
                            <p:stCondLst>
                              <p:cond delay="4000"/>
                            </p:stCondLst>
                            <p:childTnLst>
                              <p:par>
                                <p:cTn id="35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3" dur="10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4" fill="hold">
                            <p:stCondLst>
                              <p:cond delay="5000"/>
                            </p:stCondLst>
                            <p:childTnLst>
                              <p:par>
                                <p:cTn id="355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6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9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2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5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8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0" fill="hold">
                      <p:stCondLst>
                        <p:cond delay="indefinite"/>
                      </p:stCondLst>
                      <p:childTnLst>
                        <p:par>
                          <p:cTn id="381" fill="hold">
                            <p:stCondLst>
                              <p:cond delay="0"/>
                            </p:stCondLst>
                            <p:childTnLst>
                              <p:par>
                                <p:cTn id="38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4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6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9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2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5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6" fill="hold">
                      <p:stCondLst>
                        <p:cond delay="indefinite"/>
                      </p:stCondLst>
                      <p:childTnLst>
                        <p:par>
                          <p:cTn id="407" fill="hold">
                            <p:stCondLst>
                              <p:cond delay="0"/>
                            </p:stCondLst>
                            <p:childTnLst>
                              <p:par>
                                <p:cTn id="408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9" dur="500" tmFilter="0, 0; .2, .5; .8, .5; 1, 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10" dur="250" autoRev="1" fill="hold"/>
                                        <p:tgtEl>
                                          <p:spTgt spid="10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1" fill="hold">
                            <p:stCondLst>
                              <p:cond delay="500"/>
                            </p:stCondLst>
                            <p:childTnLst>
                              <p:par>
                                <p:cTn id="41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3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6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9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1" fill="hold">
                      <p:stCondLst>
                        <p:cond delay="indefinite"/>
                      </p:stCondLst>
                      <p:childTnLst>
                        <p:par>
                          <p:cTn id="422" fill="hold">
                            <p:stCondLst>
                              <p:cond delay="0"/>
                            </p:stCondLst>
                            <p:childTnLst>
                              <p:par>
                                <p:cTn id="42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4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6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0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3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6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9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2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3" fill="hold">
                      <p:stCondLst>
                        <p:cond delay="indefinite"/>
                      </p:stCondLst>
                      <p:childTnLst>
                        <p:par>
                          <p:cTn id="454" fill="hold">
                            <p:stCondLst>
                              <p:cond delay="0"/>
                            </p:stCondLst>
                            <p:childTnLst>
                              <p:par>
                                <p:cTn id="4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7" dur="10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8" fill="hold">
                            <p:stCondLst>
                              <p:cond delay="1000"/>
                            </p:stCondLst>
                            <p:childTnLst>
                              <p:par>
                                <p:cTn id="45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1" dur="10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2" fill="hold">
                            <p:stCondLst>
                              <p:cond delay="2000"/>
                            </p:stCondLst>
                            <p:childTnLst>
                              <p:par>
                                <p:cTn id="46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5" dur="10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6" fill="hold">
                            <p:stCondLst>
                              <p:cond delay="3000"/>
                            </p:stCondLst>
                            <p:childTnLst>
                              <p:par>
                                <p:cTn id="46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9" dur="10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0" fill="hold">
                            <p:stCondLst>
                              <p:cond delay="4000"/>
                            </p:stCondLst>
                            <p:childTnLst>
                              <p:par>
                                <p:cTn id="47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3" dur="10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4" fill="hold">
                            <p:stCondLst>
                              <p:cond delay="5000"/>
                            </p:stCondLst>
                            <p:childTnLst>
                              <p:par>
                                <p:cTn id="475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6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9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2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5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8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0" fill="hold">
                      <p:stCondLst>
                        <p:cond delay="indefinite"/>
                      </p:stCondLst>
                      <p:childTnLst>
                        <p:par>
                          <p:cTn id="501" fill="hold">
                            <p:stCondLst>
                              <p:cond delay="0"/>
                            </p:stCondLst>
                            <p:childTnLst>
                              <p:par>
                                <p:cTn id="50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4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7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0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3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6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9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2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5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6" fill="hold">
                      <p:stCondLst>
                        <p:cond delay="indefinite"/>
                      </p:stCondLst>
                      <p:childTnLst>
                        <p:par>
                          <p:cTn id="527" fill="hold">
                            <p:stCondLst>
                              <p:cond delay="0"/>
                            </p:stCondLst>
                            <p:childTnLst>
                              <p:par>
                                <p:cTn id="528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9" dur="500" tmFilter="0, 0; .2, .5; .8, .5; 1, 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30" dur="250" autoRev="1" fill="hold"/>
                                        <p:tgtEl>
                                          <p:spTgt spid="11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1" fill="hold">
                            <p:stCondLst>
                              <p:cond delay="500"/>
                            </p:stCondLst>
                            <p:childTnLst>
                              <p:par>
                                <p:cTn id="53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3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6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9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1" fill="hold">
                      <p:stCondLst>
                        <p:cond delay="indefinite"/>
                      </p:stCondLst>
                      <p:childTnLst>
                        <p:par>
                          <p:cTn id="542" fill="hold">
                            <p:stCondLst>
                              <p:cond delay="0"/>
                            </p:stCondLst>
                            <p:childTnLst>
                              <p:par>
                                <p:cTn id="54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4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7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0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3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6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55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59" fill="hold">
                      <p:stCondLst>
                        <p:cond delay="0"/>
                      </p:stCondLst>
                      <p:childTnLst>
                        <p:par>
                          <p:cTn id="560" fill="hold">
                            <p:stCondLst>
                              <p:cond delay="0"/>
                            </p:stCondLst>
                            <p:childTnLst>
                              <p:par>
                                <p:cTn id="56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4" fill="hold">
                      <p:stCondLst>
                        <p:cond delay="indefinite"/>
                      </p:stCondLst>
                      <p:childTnLst>
                        <p:par>
                          <p:cTn id="565" fill="hold">
                            <p:stCondLst>
                              <p:cond delay="0"/>
                            </p:stCondLst>
                            <p:childTnLst>
                              <p:par>
                                <p:cTn id="56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33" grpId="0" animBg="1"/>
      <p:bldP spid="33" grpId="1" animBg="1"/>
      <p:bldP spid="35" grpId="0" animBg="1"/>
      <p:bldP spid="35" grpId="1" animBg="1"/>
      <p:bldP spid="36" grpId="0" animBg="1"/>
      <p:bldP spid="36" grpId="1" animBg="1"/>
      <p:bldP spid="37" grpId="0" animBg="1"/>
      <p:bldP spid="37" grpId="1" animBg="1"/>
      <p:bldP spid="38" grpId="0" animBg="1"/>
      <p:bldP spid="38" grpId="1" animBg="1"/>
      <p:bldP spid="45" grpId="0" animBg="1"/>
      <p:bldP spid="45" grpId="1" animBg="1"/>
      <p:bldP spid="46" grpId="0" animBg="1"/>
      <p:bldP spid="46" grpId="1" animBg="1"/>
      <p:bldP spid="47" grpId="0" animBg="1"/>
      <p:bldP spid="47" grpId="1" animBg="1"/>
      <p:bldP spid="48" grpId="0" animBg="1"/>
      <p:bldP spid="48" grpId="1" animBg="1"/>
      <p:bldP spid="49" grpId="0" animBg="1"/>
      <p:bldP spid="49" grpId="1" animBg="1"/>
      <p:bldP spid="53" grpId="0" animBg="1"/>
      <p:bldP spid="53" grpId="1" animBg="1"/>
      <p:bldP spid="54" grpId="0" animBg="1"/>
      <p:bldP spid="54" grpId="1" animBg="1"/>
      <p:bldP spid="55" grpId="0" animBg="1"/>
      <p:bldP spid="55" grpId="1" animBg="1"/>
      <p:bldP spid="56" grpId="0" animBg="1"/>
      <p:bldP spid="56" grpId="1" animBg="1"/>
      <p:bldP spid="57" grpId="0" animBg="1"/>
      <p:bldP spid="57" grpId="1" animBg="1"/>
      <p:bldP spid="71" grpId="0" animBg="1"/>
      <p:bldP spid="71" grpId="1" animBg="1"/>
      <p:bldP spid="72" grpId="0" animBg="1"/>
      <p:bldP spid="72" grpId="1" animBg="1"/>
      <p:bldP spid="73" grpId="0" animBg="1"/>
      <p:bldP spid="73" grpId="1" animBg="1"/>
      <p:bldP spid="74" grpId="0" animBg="1"/>
      <p:bldP spid="74" grpId="1" animBg="1"/>
      <p:bldP spid="75" grpId="0" animBg="1"/>
      <p:bldP spid="75" grpId="1" animBg="1"/>
      <p:bldP spid="91" grpId="0" animBg="1"/>
      <p:bldP spid="91" grpId="1" animBg="1"/>
      <p:bldP spid="92" grpId="0" animBg="1"/>
      <p:bldP spid="92" grpId="1" animBg="1"/>
      <p:bldP spid="93" grpId="0" animBg="1"/>
      <p:bldP spid="93" grpId="1" animBg="1"/>
      <p:bldP spid="94" grpId="0" animBg="1"/>
      <p:bldP spid="94" grpId="1" animBg="1"/>
      <p:bldP spid="95" grpId="0" animBg="1"/>
      <p:bldP spid="95" grpId="1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B2D4E4CD-0480-4C61-85E6-E5DC680B2E85}"/>
</file>

<file path=customXml/itemProps2.xml><?xml version="1.0" encoding="utf-8"?>
<ds:datastoreItem xmlns:ds="http://schemas.openxmlformats.org/officeDocument/2006/customXml" ds:itemID="{F1AE1B1A-E8F2-4FDF-80BB-8A1CFB2BB743}"/>
</file>

<file path=customXml/itemProps3.xml><?xml version="1.0" encoding="utf-8"?>
<ds:datastoreItem xmlns:ds="http://schemas.openxmlformats.org/officeDocument/2006/customXml" ds:itemID="{92CAA1CF-6A40-48DE-9013-BB69077C1256}"/>
</file>

<file path=docProps/app.xml><?xml version="1.0" encoding="utf-8"?>
<Properties xmlns="http://schemas.openxmlformats.org/officeDocument/2006/extended-properties" xmlns:vt="http://schemas.openxmlformats.org/officeDocument/2006/docPropsVTypes">
  <TotalTime>49</TotalTime>
  <Words>26</Words>
  <Application>Microsoft Office PowerPoint</Application>
  <PresentationFormat>Широкоэкранный</PresentationFormat>
  <Paragraphs>26</Paragraphs>
  <Slides>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Aptos</vt:lpstr>
      <vt:lpstr>Aptos Display</vt:lpstr>
      <vt:lpstr>Arial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Администратор</dc:creator>
  <cp:lastModifiedBy>Администратор</cp:lastModifiedBy>
  <cp:revision>1</cp:revision>
  <dcterms:created xsi:type="dcterms:W3CDTF">2025-02-22T09:53:39Z</dcterms:created>
  <dcterms:modified xsi:type="dcterms:W3CDTF">2025-02-22T10:42:45Z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