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audio" Target="../media/media1.mp3"/><Relationship Id="rId29" Type="http://schemas.microsoft.com/office/2007/relationships/media" Target="../media/media1.mp3"/><Relationship Id="rId30" Type="http://schemas.openxmlformats.org/officeDocument/2006/relationships/image" Target="../media/image28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" y="-27305"/>
            <a:ext cx="12213590" cy="6979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862" y="16760"/>
            <a:ext cx="1054658" cy="980647"/>
          </a:xfrm>
          <a:prstGeom prst="rect">
            <a:avLst/>
          </a:prstGeom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1219200" y="2624667"/>
            <a:ext cx="3132667" cy="1655762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1" y="2352759"/>
            <a:ext cx="3651821" cy="2170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34" y="4332428"/>
            <a:ext cx="3651821" cy="2170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2" y="4341369"/>
            <a:ext cx="3651821" cy="21703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4" y="2708381"/>
            <a:ext cx="1536754" cy="15409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147" y="400247"/>
            <a:ext cx="5950212" cy="20667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6" y="4523123"/>
            <a:ext cx="1679954" cy="167995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36" y="4757682"/>
            <a:ext cx="1395533" cy="139553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71" y="2476780"/>
            <a:ext cx="2172535" cy="217036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0212" y="390437"/>
            <a:ext cx="5950212" cy="206672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5778" y="394877"/>
            <a:ext cx="5950212" cy="20667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3247" y="365080"/>
            <a:ext cx="5950212" cy="206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31" y="2448445"/>
            <a:ext cx="1940844" cy="194084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t="15020" r="13435" b="16169"/>
          <a:stretch>
            <a:fillRect/>
          </a:stretch>
        </p:blipFill>
        <p:spPr>
          <a:xfrm>
            <a:off x="2157247" y="2639755"/>
            <a:ext cx="1503343" cy="16005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18" y="4523123"/>
            <a:ext cx="1904504" cy="19045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45" y="4690243"/>
            <a:ext cx="1461751" cy="15128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77488" y="381496"/>
            <a:ext cx="5944115" cy="206672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98" y="2601471"/>
            <a:ext cx="1637297" cy="163729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3247" y="376178"/>
            <a:ext cx="5944115" cy="206672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0" y="2493603"/>
            <a:ext cx="1774709" cy="177470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61729" y="334013"/>
            <a:ext cx="5944115" cy="20667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6" y="4725840"/>
            <a:ext cx="1461750" cy="146175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8146" y="345501"/>
            <a:ext cx="5944115" cy="206672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47" y="4504360"/>
            <a:ext cx="2502559" cy="187691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8352" y="343823"/>
            <a:ext cx="5950212" cy="206672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88351" y="363402"/>
            <a:ext cx="5950212" cy="206672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06483" y="345814"/>
            <a:ext cx="5950212" cy="2066723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1878590" y="618098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Ицы-ицы-ицы</a:t>
            </a:r>
            <a:r>
              <a:rPr lang="ru-RU" sz="28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— теплые 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-pre_raschenie-pre_rascheni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6329" y="997386"/>
            <a:ext cx="487363" cy="487363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25740" y="2400935"/>
            <a:ext cx="42291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971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2024-05-04T05:41:00Z</dcterms:created>
  <dcterms:modified xsi:type="dcterms:W3CDTF">2024-07-08T08:02:47Z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D0E952F27B254FD3AB596C96E6374BF2_12</vt:lpwstr>
  </property>
  <property fmtid="{D5CDD505-2E9C-101B-9397-08002B2CF9AE}" pid="3" name="KSOProductBuildVer">
    <vt:lpwstr>1033-12.2.0.17119</vt:lpwstr>
  </property>
</Properties>
</file>