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99" d="100"/>
          <a:sy n="99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2C2A0E1-F5B5-1A33-B1E4-9FB84CCCBF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2" y="996164"/>
            <a:ext cx="1247402" cy="124740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27</cp:revision>
  <dcterms:created xsi:type="dcterms:W3CDTF">2024-07-21T13:02:50Z</dcterms:created>
  <dcterms:modified xsi:type="dcterms:W3CDTF">2024-08-13T20:45:03Z</dcterms:modified>
</cp:coreProperties>
</file>