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13.01.2025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gif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C4B803D-1F08-DDC7-305C-5F3CFF408C05}"/>
              </a:ext>
            </a:extLst>
          </p:cNvPr>
          <p:cNvSpPr/>
          <p:nvPr/>
        </p:nvSpPr>
        <p:spPr>
          <a:xfrm>
            <a:off x="3686580" y="486397"/>
            <a:ext cx="776882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Зуб, улыбка, клык, губа&#10;&#10;Автоматически созданное описание">
            <a:extLst>
              <a:ext uri="{FF2B5EF4-FFF2-40B4-BE49-F238E27FC236}">
                <a16:creationId xmlns:a16="http://schemas.microsoft.com/office/drawing/2014/main" id="{E5467940-FE10-0D99-B972-837104CCB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30" y="589681"/>
            <a:ext cx="6498820" cy="64988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AD1B70D2-4CB4-B892-6284-C30985CB75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344" y="2008259"/>
            <a:ext cx="3725956" cy="3725956"/>
          </a:xfrm>
          <a:prstGeom prst="rect">
            <a:avLst/>
          </a:prstGeom>
        </p:spPr>
      </p:pic>
      <p:pic>
        <p:nvPicPr>
          <p:cNvPr id="14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7B703C8C-A361-2748-992D-765205334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3923">
            <a:off x="8028687" y="2927540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9B654AC7-24B0-37B1-B98A-D839D0E98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664" y="3219967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5303CA8-FE26-C95A-0CE6-E439F1CADD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89923" y="3306344"/>
            <a:ext cx="518846" cy="47695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C9E6B1C-4857-6C2D-EFA0-F083AEE458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890" y="3219967"/>
            <a:ext cx="370937" cy="430993"/>
          </a:xfrm>
          <a:prstGeom prst="rect">
            <a:avLst/>
          </a:prstGeom>
        </p:spPr>
      </p:pic>
      <p:pic>
        <p:nvPicPr>
          <p:cNvPr id="19" name="Picture 10" descr="Бактерия PNG">
            <a:extLst>
              <a:ext uri="{FF2B5EF4-FFF2-40B4-BE49-F238E27FC236}">
                <a16:creationId xmlns:a16="http://schemas.microsoft.com/office/drawing/2014/main" id="{36B65833-76FA-0384-0729-25F203586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744" y="3158408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Микроб для детей на прозрачном фоне (37 фото) » рисунки для срисовки на  Газ-квас.ком">
            <a:extLst>
              <a:ext uri="{FF2B5EF4-FFF2-40B4-BE49-F238E27FC236}">
                <a16:creationId xmlns:a16="http://schemas.microsoft.com/office/drawing/2014/main" id="{0BA42782-D310-48F4-DB21-31C0D114B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22738">
            <a:off x="5025367" y="3687306"/>
            <a:ext cx="597386" cy="47591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Кира - скрап - PNG / ПНГ клипарт на прозрачном фоне">
            <a:extLst>
              <a:ext uri="{FF2B5EF4-FFF2-40B4-BE49-F238E27FC236}">
                <a16:creationId xmlns:a16="http://schemas.microsoft.com/office/drawing/2014/main" id="{535F9E40-8393-7A8A-533A-9898F7017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5628">
            <a:off x="5500075" y="4031214"/>
            <a:ext cx="694130" cy="64970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F62C5E2-16A0-E15C-B1FB-CD70722B8E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3343" y="4300041"/>
            <a:ext cx="518846" cy="476951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89C3931-5319-8332-99B4-4E0C7F64A5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0519" y="4268866"/>
            <a:ext cx="518846" cy="476951"/>
          </a:xfrm>
          <a:prstGeom prst="rect">
            <a:avLst/>
          </a:prstGeom>
        </p:spPr>
      </p:pic>
      <p:pic>
        <p:nvPicPr>
          <p:cNvPr id="25" name="Picture 10" descr="Бактерия PNG">
            <a:extLst>
              <a:ext uri="{FF2B5EF4-FFF2-40B4-BE49-F238E27FC236}">
                <a16:creationId xmlns:a16="http://schemas.microsoft.com/office/drawing/2014/main" id="{596C6F2A-AE69-1EC4-AAA7-432E48697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836" y="4045015"/>
            <a:ext cx="462650" cy="52403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7E3E457-197C-1EF6-445A-14CD2D5EA3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784" y="3623594"/>
            <a:ext cx="370937" cy="43099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EF51FD07-685E-9B55-7011-2FCDEA9E3764}"/>
              </a:ext>
            </a:extLst>
          </p:cNvPr>
          <p:cNvGrpSpPr/>
          <p:nvPr/>
        </p:nvGrpSpPr>
        <p:grpSpPr>
          <a:xfrm>
            <a:off x="5256671" y="2929647"/>
            <a:ext cx="952500" cy="1440342"/>
            <a:chOff x="4689633" y="2767562"/>
            <a:chExt cx="952500" cy="1440342"/>
          </a:xfrm>
        </p:grpSpPr>
        <p:pic>
          <p:nvPicPr>
            <p:cNvPr id="3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EDF060C-F236-2338-EFC8-1735BAF73BE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Рисунок 3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F16C9C17-04AE-82F5-65CA-AC98FC748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131"/>
            <a:stretch/>
          </p:blipFill>
          <p:spPr>
            <a:xfrm>
              <a:off x="4879123" y="3112234"/>
              <a:ext cx="743628" cy="1095670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18B559-E164-E18C-F3EE-E39119B7B3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194373">
            <a:off x="4940720" y="3008952"/>
            <a:ext cx="518846" cy="4769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BA961EED-AA49-3F8F-BD58-687EB7B5D18D}"/>
              </a:ext>
            </a:extLst>
          </p:cNvPr>
          <p:cNvGrpSpPr/>
          <p:nvPr/>
        </p:nvGrpSpPr>
        <p:grpSpPr>
          <a:xfrm>
            <a:off x="4662638" y="2757588"/>
            <a:ext cx="952500" cy="1440342"/>
            <a:chOff x="4689633" y="2767562"/>
            <a:chExt cx="952500" cy="1440342"/>
          </a:xfrm>
        </p:grpSpPr>
        <p:pic>
          <p:nvPicPr>
            <p:cNvPr id="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698594A-E6BD-6911-C62D-F832536C649F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Рисунок 2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E056D1D8-0191-EB38-1605-28EE51E66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087"/>
            <a:stretch/>
          </p:blipFill>
          <p:spPr>
            <a:xfrm>
              <a:off x="4879123" y="3112234"/>
              <a:ext cx="689313" cy="1095670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807EE25-C7DA-9E5D-CA1E-353C303E4BE5}"/>
              </a:ext>
            </a:extLst>
          </p:cNvPr>
          <p:cNvGrpSpPr/>
          <p:nvPr/>
        </p:nvGrpSpPr>
        <p:grpSpPr>
          <a:xfrm>
            <a:off x="5932012" y="3075566"/>
            <a:ext cx="952500" cy="1440342"/>
            <a:chOff x="4689633" y="2767562"/>
            <a:chExt cx="952500" cy="1440342"/>
          </a:xfrm>
        </p:grpSpPr>
        <p:pic>
          <p:nvPicPr>
            <p:cNvPr id="3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9ECC541-9379-219F-A6AD-00FD20C31FE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Рисунок 3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460B58-0DA7-0CC6-5421-67930B7D90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AD9CCAF0-976C-CAA0-1F38-05E1C8882610}"/>
              </a:ext>
            </a:extLst>
          </p:cNvPr>
          <p:cNvGrpSpPr/>
          <p:nvPr/>
        </p:nvGrpSpPr>
        <p:grpSpPr>
          <a:xfrm>
            <a:off x="6674798" y="3048217"/>
            <a:ext cx="952500" cy="1440342"/>
            <a:chOff x="4689633" y="2767562"/>
            <a:chExt cx="952500" cy="1440342"/>
          </a:xfrm>
        </p:grpSpPr>
        <p:pic>
          <p:nvPicPr>
            <p:cNvPr id="37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7592E9E-F44A-2113-7B82-144AAD7D5A1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49E80A15-D0B5-8127-00B8-8AE24C818E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1AFB3B9-7E05-F726-D483-0E3C4E1BF188}"/>
              </a:ext>
            </a:extLst>
          </p:cNvPr>
          <p:cNvGrpSpPr/>
          <p:nvPr/>
        </p:nvGrpSpPr>
        <p:grpSpPr>
          <a:xfrm>
            <a:off x="7353259" y="2844883"/>
            <a:ext cx="952500" cy="1440342"/>
            <a:chOff x="4689633" y="2767562"/>
            <a:chExt cx="952500" cy="1440342"/>
          </a:xfrm>
        </p:grpSpPr>
        <p:pic>
          <p:nvPicPr>
            <p:cNvPr id="40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4761701A-A6CE-B8B5-352B-1F20F919BAA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Рисунок 40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9AC094F-9720-A08E-DA90-579965670B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14"/>
            <a:stretch/>
          </p:blipFill>
          <p:spPr>
            <a:xfrm>
              <a:off x="4879123" y="3112234"/>
              <a:ext cx="670395" cy="109567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E176A3D6-5F1A-7532-A4C7-5A6ABE4065BD}"/>
              </a:ext>
            </a:extLst>
          </p:cNvPr>
          <p:cNvGrpSpPr/>
          <p:nvPr/>
        </p:nvGrpSpPr>
        <p:grpSpPr>
          <a:xfrm>
            <a:off x="7914311" y="2700067"/>
            <a:ext cx="1285160" cy="1440342"/>
            <a:chOff x="4689633" y="2767562"/>
            <a:chExt cx="1285160" cy="1440342"/>
          </a:xfrm>
        </p:grpSpPr>
        <p:pic>
          <p:nvPicPr>
            <p:cNvPr id="43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2D85D1-E82A-22EA-919E-96DE19037C1C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Рисунок 43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9EA82675-BCB0-9C7C-F192-CAA49AAD7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9123" y="3112234"/>
              <a:ext cx="1095670" cy="1095670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2813BF5-0668-6966-63E9-16D2A0476495}"/>
              </a:ext>
            </a:extLst>
          </p:cNvPr>
          <p:cNvGrpSpPr/>
          <p:nvPr/>
        </p:nvGrpSpPr>
        <p:grpSpPr>
          <a:xfrm rot="1664320">
            <a:off x="4751975" y="3429079"/>
            <a:ext cx="952500" cy="1440342"/>
            <a:chOff x="4689633" y="2767562"/>
            <a:chExt cx="952500" cy="1440342"/>
          </a:xfrm>
        </p:grpSpPr>
        <p:pic>
          <p:nvPicPr>
            <p:cNvPr id="46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8C80DA11-8B53-5DD8-416A-DF7A7FDDB2C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Рисунок 46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A332E33B-E8D2-6100-DE41-2DD9EB58A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A028F840-F51B-75DF-F5DA-4B5F5128B311}"/>
              </a:ext>
            </a:extLst>
          </p:cNvPr>
          <p:cNvGrpSpPr/>
          <p:nvPr/>
        </p:nvGrpSpPr>
        <p:grpSpPr>
          <a:xfrm rot="1664320">
            <a:off x="5138888" y="3835005"/>
            <a:ext cx="952500" cy="1440342"/>
            <a:chOff x="4689633" y="2767562"/>
            <a:chExt cx="952500" cy="1440342"/>
          </a:xfrm>
        </p:grpSpPr>
        <p:pic>
          <p:nvPicPr>
            <p:cNvPr id="49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2C323D96-17F5-35F8-319B-B26A8DFABA6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Рисунок 49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A2275F8-6DB1-9F4C-3E81-1B98062C30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4E4A6964-BA52-4B7E-F6F8-49D87E623286}"/>
              </a:ext>
            </a:extLst>
          </p:cNvPr>
          <p:cNvGrpSpPr/>
          <p:nvPr/>
        </p:nvGrpSpPr>
        <p:grpSpPr>
          <a:xfrm rot="252247">
            <a:off x="5916796" y="4043796"/>
            <a:ext cx="952500" cy="1440342"/>
            <a:chOff x="4689633" y="2767562"/>
            <a:chExt cx="952500" cy="1440342"/>
          </a:xfrm>
        </p:grpSpPr>
        <p:pic>
          <p:nvPicPr>
            <p:cNvPr id="55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EABB2A9-17BD-6096-F45A-9BCCD912CFA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Рисунок 55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2E24C4EF-D75E-7DB0-CF37-B9A262E83B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89640D04-737B-0E8F-3166-84CD24D48376}"/>
              </a:ext>
            </a:extLst>
          </p:cNvPr>
          <p:cNvGrpSpPr/>
          <p:nvPr/>
        </p:nvGrpSpPr>
        <p:grpSpPr>
          <a:xfrm rot="20858207">
            <a:off x="6520963" y="3990771"/>
            <a:ext cx="952500" cy="1440342"/>
            <a:chOff x="4689633" y="2767562"/>
            <a:chExt cx="952500" cy="1440342"/>
          </a:xfrm>
        </p:grpSpPr>
        <p:pic>
          <p:nvPicPr>
            <p:cNvPr id="58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97B0BBAC-85CD-0B0A-49F1-E717A7D12AA3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Рисунок 58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875172DC-14AB-10E4-6920-8C1CD1922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99411CF-FC4D-1845-3C95-08309AE05823}"/>
              </a:ext>
            </a:extLst>
          </p:cNvPr>
          <p:cNvGrpSpPr/>
          <p:nvPr/>
        </p:nvGrpSpPr>
        <p:grpSpPr>
          <a:xfrm rot="20858207">
            <a:off x="7201878" y="3763933"/>
            <a:ext cx="952500" cy="1440342"/>
            <a:chOff x="4689633" y="2767562"/>
            <a:chExt cx="952500" cy="1440342"/>
          </a:xfrm>
        </p:grpSpPr>
        <p:pic>
          <p:nvPicPr>
            <p:cNvPr id="61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C05653DF-1F9F-8510-92CE-48D62EC9CFD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Рисунок 61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031B3A55-C803-2B4F-B88E-343C5424F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06A6F90-F26C-9F3B-C6F0-66EBB1397C4D}"/>
              </a:ext>
            </a:extLst>
          </p:cNvPr>
          <p:cNvGrpSpPr/>
          <p:nvPr/>
        </p:nvGrpSpPr>
        <p:grpSpPr>
          <a:xfrm rot="19601840">
            <a:off x="7951938" y="3331084"/>
            <a:ext cx="952500" cy="1440342"/>
            <a:chOff x="4689633" y="2767562"/>
            <a:chExt cx="952500" cy="1440342"/>
          </a:xfrm>
        </p:grpSpPr>
        <p:pic>
          <p:nvPicPr>
            <p:cNvPr id="64" name="Picture 2" descr="mason garments | Explore Tumblr Posts and Blogs | Tumpik">
              <a:extLst>
                <a:ext uri="{FF2B5EF4-FFF2-40B4-BE49-F238E27FC236}">
                  <a16:creationId xmlns:a16="http://schemas.microsoft.com/office/drawing/2014/main" id="{ABFEF06D-1049-6946-858B-B3874D50E3F9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89633" y="2767562"/>
              <a:ext cx="952500" cy="9525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Рисунок 64" descr="Изображение выглядит как зубная щетка, щетка,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355BCCAD-F559-9FF0-7FFC-987EE9CCB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837"/>
            <a:stretch/>
          </p:blipFill>
          <p:spPr>
            <a:xfrm>
              <a:off x="4879123" y="3112234"/>
              <a:ext cx="659184" cy="1095670"/>
            </a:xfrm>
            <a:prstGeom prst="rect">
              <a:avLst/>
            </a:prstGeom>
          </p:spPr>
        </p:pic>
      </p:grpSp>
      <p:pic>
        <p:nvPicPr>
          <p:cNvPr id="230" name="Picture 229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02" y="3165499"/>
            <a:ext cx="29527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3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3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3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5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3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3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5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1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3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4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5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3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3500"/>
                            </p:stCondLst>
                            <p:childTnLst>
                              <p:par>
                                <p:cTn id="1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0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3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3500"/>
                            </p:stCondLst>
                            <p:childTnLst>
                              <p:par>
                                <p:cTn id="1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8" dur="3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700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0" dur="7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1" dur="7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2" dur="700" fill="hold">
                                          <p:stCondLst>
                                            <p:cond delay="2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3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61E5D0E-E5F7-439E-8EF3-5B83CE273E81}"/>
</file>

<file path=customXml/itemProps2.xml><?xml version="1.0" encoding="utf-8"?>
<ds:datastoreItem xmlns:ds="http://schemas.openxmlformats.org/officeDocument/2006/customXml" ds:itemID="{0625D200-C2AF-475F-856D-16843F060BCC}"/>
</file>

<file path=customXml/itemProps3.xml><?xml version="1.0" encoding="utf-8"?>
<ds:datastoreItem xmlns:ds="http://schemas.openxmlformats.org/officeDocument/2006/customXml" ds:itemID="{D065FE4C-5787-45DC-9AB6-093007EE3D40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2025-01-13T11:24:04Z</dcterms:created>
  <dcterms:modified xsi:type="dcterms:W3CDTF">2025-01-13T12:53:04Z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