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351" y="2982438"/>
            <a:ext cx="30099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