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5015"/>
    <a:srgbClr val="FF85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EE770-386D-4789-B901-6A5EDA62D102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9F425-DF89-42AD-8954-02C19990002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4EA7-5921-48F7-9734-F1C289E0181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F62E-B44C-418D-9062-48F12FAF1FA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4EA7-5921-48F7-9734-F1C289E0181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F62E-B44C-418D-9062-48F12FAF1FA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4EA7-5921-48F7-9734-F1C289E0181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F62E-B44C-418D-9062-48F12FAF1FA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4EA7-5921-48F7-9734-F1C289E0181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F62E-B44C-418D-9062-48F12FAF1FA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4EA7-5921-48F7-9734-F1C289E0181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F62E-B44C-418D-9062-48F12FAF1FA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4EA7-5921-48F7-9734-F1C289E0181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F62E-B44C-418D-9062-48F12FAF1FA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4EA7-5921-48F7-9734-F1C289E01817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F62E-B44C-418D-9062-48F12FAF1FA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4EA7-5921-48F7-9734-F1C289E01817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F62E-B44C-418D-9062-48F12FAF1FA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4EA7-5921-48F7-9734-F1C289E01817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F62E-B44C-418D-9062-48F12FAF1FA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4EA7-5921-48F7-9734-F1C289E0181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F62E-B44C-418D-9062-48F12FAF1FA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4EA7-5921-48F7-9734-F1C289E0181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F62E-B44C-418D-9062-48F12FAF1FA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F4EA7-5921-48F7-9734-F1C289E0181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6F62E-B44C-418D-9062-48F12FAF1FA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slideLayout" Target="../slideLayouts/slideLayout7.xml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рава, пейзаж, облако, на открытом воздух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23825" y="-1"/>
            <a:ext cx="1289339" cy="6858001"/>
          </a:xfrm>
          <a:prstGeom prst="rect">
            <a:avLst/>
          </a:prstGeom>
          <a:solidFill>
            <a:schemeClr val="l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Изображение выглядит как млекопитающее, зарисовка, рыло, Кролики и зайцы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43286" y="3400019"/>
            <a:ext cx="3518872" cy="3518872"/>
          </a:xfrm>
          <a:prstGeom prst="rect">
            <a:avLst/>
          </a:prstGeom>
        </p:spPr>
      </p:pic>
      <p:pic>
        <p:nvPicPr>
          <p:cNvPr id="10" name="Рисунок 9" descr="Изображение выглядит как овощи, фрукт, морковь, ед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143">
            <a:off x="56451" y="-73626"/>
            <a:ext cx="1296519" cy="166695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овощи, фрукт, морковь, ед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143">
            <a:off x="56451" y="1029966"/>
            <a:ext cx="1296519" cy="1666953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овощи, фрукт, морковь, ед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143">
            <a:off x="56451" y="2143390"/>
            <a:ext cx="1296519" cy="1666953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овощи, фрукт, морковь, ед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143">
            <a:off x="56451" y="3207654"/>
            <a:ext cx="1296519" cy="1666953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овощи, фрукт, морковь, ед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143">
            <a:off x="56451" y="4252254"/>
            <a:ext cx="1296519" cy="1666953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овощи, фрукт, морковь, ед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143">
            <a:off x="56451" y="5316518"/>
            <a:ext cx="1296519" cy="1666953"/>
          </a:xfrm>
          <a:prstGeom prst="rect">
            <a:avLst/>
          </a:prstGeom>
        </p:spPr>
      </p:pic>
      <p:grpSp>
        <p:nvGrpSpPr>
          <p:cNvPr id="36" name="Группа 35"/>
          <p:cNvGrpSpPr/>
          <p:nvPr/>
        </p:nvGrpSpPr>
        <p:grpSpPr>
          <a:xfrm>
            <a:off x="1368593" y="134161"/>
            <a:ext cx="4956007" cy="1146357"/>
            <a:chOff x="1368593" y="134161"/>
            <a:chExt cx="4956007" cy="1146357"/>
          </a:xfrm>
        </p:grpSpPr>
        <p:sp>
          <p:nvSpPr>
            <p:cNvPr id="17" name="Прямоугольник: скругленные углы 16"/>
            <p:cNvSpPr/>
            <p:nvPr/>
          </p:nvSpPr>
          <p:spPr>
            <a:xfrm>
              <a:off x="1413164" y="174817"/>
              <a:ext cx="4911436" cy="1105701"/>
            </a:xfrm>
            <a:prstGeom prst="roundRect">
              <a:avLst/>
            </a:prstGeom>
            <a:solidFill>
              <a:schemeClr val="lt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Рисунок 4" descr="Изображение выглядит как искусство, дом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9130" y="134161"/>
              <a:ext cx="1118135" cy="1118135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368593" y="222619"/>
              <a:ext cx="408250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Ца-ца-ца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— центральная улица.</a:t>
              </a: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1278249" y="1156055"/>
            <a:ext cx="5068344" cy="1296793"/>
            <a:chOff x="1278249" y="1156055"/>
            <a:chExt cx="5068344" cy="1296793"/>
          </a:xfrm>
        </p:grpSpPr>
        <p:sp>
          <p:nvSpPr>
            <p:cNvPr id="18" name="Прямоугольник: скругленные углы 17"/>
            <p:cNvSpPr/>
            <p:nvPr/>
          </p:nvSpPr>
          <p:spPr>
            <a:xfrm>
              <a:off x="1413164" y="1278082"/>
              <a:ext cx="4911436" cy="1105701"/>
            </a:xfrm>
            <a:prstGeom prst="roundRect">
              <a:avLst/>
            </a:prstGeom>
            <a:solidFill>
              <a:schemeClr val="lt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6" name="Рисунок 25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9800" y="1156055"/>
              <a:ext cx="1296793" cy="1296793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1278249" y="1347722"/>
              <a:ext cx="408250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Цо-цо-цо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— есть у курочки яйцо.</a:t>
              </a: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1413164" y="2265709"/>
            <a:ext cx="5026805" cy="1367591"/>
            <a:chOff x="1413164" y="2265709"/>
            <a:chExt cx="5026805" cy="1367591"/>
          </a:xfrm>
        </p:grpSpPr>
        <p:sp>
          <p:nvSpPr>
            <p:cNvPr id="19" name="Прямоугольник: скругленные углы 18"/>
            <p:cNvSpPr/>
            <p:nvPr/>
          </p:nvSpPr>
          <p:spPr>
            <a:xfrm>
              <a:off x="1413164" y="2381347"/>
              <a:ext cx="4911436" cy="1105701"/>
            </a:xfrm>
            <a:prstGeom prst="roundRect">
              <a:avLst/>
            </a:prstGeom>
            <a:solidFill>
              <a:schemeClr val="lt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413164" y="2471245"/>
              <a:ext cx="408250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Цы-цы-цы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— в банке огурцы.</a:t>
              </a: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124082" y="2265709"/>
              <a:ext cx="1315887" cy="1367591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9" name="Группа 38"/>
          <p:cNvGrpSpPr/>
          <p:nvPr/>
        </p:nvGrpSpPr>
        <p:grpSpPr>
          <a:xfrm>
            <a:off x="1333856" y="3423021"/>
            <a:ext cx="4992105" cy="1279547"/>
            <a:chOff x="1333856" y="3423021"/>
            <a:chExt cx="4992105" cy="1279547"/>
          </a:xfrm>
        </p:grpSpPr>
        <p:sp>
          <p:nvSpPr>
            <p:cNvPr id="20" name="Прямоугольник: скругленные углы 19"/>
            <p:cNvSpPr/>
            <p:nvPr/>
          </p:nvSpPr>
          <p:spPr>
            <a:xfrm>
              <a:off x="1413164" y="3484612"/>
              <a:ext cx="4911436" cy="1105701"/>
            </a:xfrm>
            <a:prstGeom prst="roundRect">
              <a:avLst/>
            </a:prstGeom>
            <a:solidFill>
              <a:schemeClr val="lt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8" name="Рисунок 27" descr="Изображение выглядит как еда, конфета, леденец на палочке, кондитерские изделия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276266">
              <a:off x="5046414" y="3423021"/>
              <a:ext cx="1279547" cy="1279547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1333856" y="3563770"/>
              <a:ext cx="408250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Ец-ец-ец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— очень сладкий леденец.</a:t>
              </a: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1413164" y="4587876"/>
            <a:ext cx="4933429" cy="1196747"/>
            <a:chOff x="1413164" y="4587876"/>
            <a:chExt cx="4933429" cy="1196747"/>
          </a:xfrm>
        </p:grpSpPr>
        <p:sp>
          <p:nvSpPr>
            <p:cNvPr id="21" name="Прямоугольник: скругленные углы 20"/>
            <p:cNvSpPr/>
            <p:nvPr/>
          </p:nvSpPr>
          <p:spPr>
            <a:xfrm>
              <a:off x="1413164" y="4587876"/>
              <a:ext cx="4911436" cy="1105701"/>
            </a:xfrm>
            <a:prstGeom prst="roundRect">
              <a:avLst/>
            </a:prstGeom>
            <a:solidFill>
              <a:schemeClr val="lt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Рисунок 8" descr="Изображение выглядит как птица, клюв, живая прир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9785" y="4678921"/>
              <a:ext cx="1106808" cy="1105702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1447714" y="4720007"/>
              <a:ext cx="408250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Ец-ец-ец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— в гнезде сидит птенец.</a:t>
              </a: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1333856" y="5672741"/>
            <a:ext cx="4990744" cy="1124102"/>
            <a:chOff x="1333856" y="5672741"/>
            <a:chExt cx="4990744" cy="1124102"/>
          </a:xfrm>
        </p:grpSpPr>
        <p:sp>
          <p:nvSpPr>
            <p:cNvPr id="22" name="Прямоугольник: скругленные углы 21"/>
            <p:cNvSpPr/>
            <p:nvPr/>
          </p:nvSpPr>
          <p:spPr>
            <a:xfrm>
              <a:off x="1413164" y="5691142"/>
              <a:ext cx="4911436" cy="1105701"/>
            </a:xfrm>
            <a:prstGeom prst="roundRect">
              <a:avLst/>
            </a:prstGeom>
            <a:solidFill>
              <a:schemeClr val="lt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4" name="Рисунок 23" descr="Изображение выглядит как кролик, Кролики и зайцы, млекопитающее, графическая вста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7164" y="5672741"/>
              <a:ext cx="811884" cy="1082512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1333856" y="5760095"/>
              <a:ext cx="408250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Яц-яц-яц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— ко мне скачет заяц.</a:t>
              </a: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6" name="Picture 115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18830" y="2907665"/>
            <a:ext cx="3629025" cy="369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0.46667 0.571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33" y="28565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0.46276 0.4129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38" y="2064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0.46094 0.2453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47" y="12269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46276 0.1002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38" y="500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.46276 -0.05695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38" y="-2847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0.46276 -0.20718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38" y="-1037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</Words>
  <Application>WPS Presentation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4</cp:revision>
  <dcterms:created xsi:type="dcterms:W3CDTF">2024-05-03T09:33:00Z</dcterms:created>
  <dcterms:modified xsi:type="dcterms:W3CDTF">2024-07-08T08:01:10Z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DB4BE36B9180437AAF56C9DDA70DB4B0_12</vt:lpwstr>
  </property>
  <property fmtid="{D5CDD505-2E9C-101B-9397-08002B2CF9AE}" pid="3" name="KSOProductBuildVer">
    <vt:lpwstr>1033-12.2.0.17119</vt:lpwstr>
  </property>
</Properties>
</file>