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3CEB-20C3-4515-A6D0-B176F900683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3540-C56C-4BDD-AE51-7D62C54B404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92" y="3682164"/>
            <a:ext cx="3411686" cy="3040540"/>
          </a:xfrm>
          <a:prstGeom prst="rect">
            <a:avLst/>
          </a:prstGeom>
        </p:spPr>
      </p:pic>
      <p:sp>
        <p:nvSpPr>
          <p:cNvPr id="11" name="Бульбашка думок: хмарка 10"/>
          <p:cNvSpPr/>
          <p:nvPr/>
        </p:nvSpPr>
        <p:spPr>
          <a:xfrm>
            <a:off x="3214125" y="433633"/>
            <a:ext cx="3411685" cy="2574102"/>
          </a:xfrm>
          <a:prstGeom prst="cloudCallout">
            <a:avLst>
              <a:gd name="adj1" fmla="val -20833"/>
              <a:gd name="adj2" fmla="val 958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17" y="616581"/>
            <a:ext cx="3438442" cy="38347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10" y="630371"/>
            <a:ext cx="2286000" cy="228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395" y="535306"/>
            <a:ext cx="3438442" cy="38347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55" y="665321"/>
            <a:ext cx="2091131" cy="21107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619" y="631153"/>
            <a:ext cx="3438442" cy="38347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96" y="560208"/>
            <a:ext cx="3438442" cy="3834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278" y="439459"/>
            <a:ext cx="3438442" cy="3834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228" y="425186"/>
            <a:ext cx="3438442" cy="38347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69" y="743014"/>
            <a:ext cx="2026115" cy="203428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4" y="-668647"/>
            <a:ext cx="4769247" cy="4173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85" y="656797"/>
            <a:ext cx="2158200" cy="215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6" y="830949"/>
            <a:ext cx="1846381" cy="1846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07" y="1262298"/>
            <a:ext cx="1898596" cy="9255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746" y="460659"/>
            <a:ext cx="3438442" cy="38347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92" y="495075"/>
            <a:ext cx="2206907" cy="22069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17" y="519583"/>
            <a:ext cx="3438442" cy="38347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17" y="695808"/>
            <a:ext cx="2158200" cy="21582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0561" y="454031"/>
            <a:ext cx="3438442" cy="38347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43" y="571447"/>
            <a:ext cx="2317789" cy="23177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3267" y="395107"/>
            <a:ext cx="3438442" cy="38408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06" y="660934"/>
            <a:ext cx="2044242" cy="2044242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50480" y="2814955"/>
            <a:ext cx="3571875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2024-05-07T01:14:00Z</dcterms:created>
  <dcterms:modified xsi:type="dcterms:W3CDTF">2024-07-08T08:47:02Z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8FF04F1C5B0B4037BC191EE64E950321_12</vt:lpwstr>
  </property>
  <property fmtid="{D5CDD505-2E9C-101B-9397-08002B2CF9AE}" pid="3" name="KSOProductBuildVer">
    <vt:lpwstr>1033-12.2.0.17119</vt:lpwstr>
  </property>
</Properties>
</file>