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7" autoAdjust="0"/>
    <p:restoredTop sz="94660"/>
  </p:normalViewPr>
  <p:slideViewPr>
    <p:cSldViewPr snapToGrid="0" showGuides="1">
      <p:cViewPr>
        <p:scale>
          <a:sx n="300" d="100"/>
          <a:sy n="300" d="100"/>
        </p:scale>
        <p:origin x="-6786" y="-54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microsoft.com/office/2007/relationships/hdphoto" Target="../media/hdphoto1.wdp"/><Relationship Id="rId8" Type="http://schemas.openxmlformats.org/officeDocument/2006/relationships/image" Target="../media/image6.png"/><Relationship Id="rId9" Type="http://schemas.microsoft.com/office/2007/relationships/hdphoto" Target="../media/hdphoto2.wdp"/><Relationship Id="rId10" Type="http://schemas.openxmlformats.org/officeDocument/2006/relationships/image" Target="../media/image7.png"/><Relationship Id="rId11" Type="http://schemas.microsoft.com/office/2007/relationships/hdphoto" Target="../media/hdphoto3.wdp"/><Relationship Id="rId12" Type="http://schemas.openxmlformats.org/officeDocument/2006/relationships/image" Target="../media/image8.png"/><Relationship Id="rId13" Type="http://schemas.microsoft.com/office/2007/relationships/hdphoto" Target="../media/hdphoto4.wdp"/><Relationship Id="rId14" Type="http://schemas.openxmlformats.org/officeDocument/2006/relationships/image" Target="../media/image9.png"/><Relationship Id="rId15" Type="http://schemas.microsoft.com/office/2007/relationships/hdphoto" Target="../media/hdphoto5.wdp"/><Relationship Id="rId16" Type="http://schemas.openxmlformats.org/officeDocument/2006/relationships/image" Target="../media/image10.png"/><Relationship Id="rId17" Type="http://schemas.microsoft.com/office/2007/relationships/hdphoto" Target="../media/hdphoto6.wdp"/><Relationship Id="rId18" Type="http://schemas.openxmlformats.org/officeDocument/2006/relationships/image" Target="../media/image11.png"/><Relationship Id="rId19" Type="http://schemas.microsoft.com/office/2007/relationships/hdphoto" Target="../media/hdphoto7.wdp"/><Relationship Id="rId20" Type="http://schemas.openxmlformats.org/officeDocument/2006/relationships/image" Target="../media/image12.png"/><Relationship Id="rId21" Type="http://schemas.microsoft.com/office/2007/relationships/hdphoto" Target="../media/hdphoto8.wdp"/><Relationship Id="rId22" Type="http://schemas.openxmlformats.org/officeDocument/2006/relationships/image" Target="../media/image13.png"/><Relationship Id="rId23" Type="http://schemas.openxmlformats.org/officeDocument/2006/relationships/image" Target="../media/image14.png"/><Relationship Id="rId24" Type="http://schemas.openxmlformats.org/officeDocument/2006/relationships/image" Target="../media/image15.png"/><Relationship Id="rId25" Type="http://schemas.openxmlformats.org/officeDocument/2006/relationships/image" Target="../media/image16.png"/><Relationship Id="rId26" Type="http://schemas.openxmlformats.org/officeDocument/2006/relationships/image" Target="../media/image17.png"/><Relationship Id="rId27" Type="http://schemas.openxmlformats.org/officeDocument/2006/relationships/image" Target="../media/image18.png"/><Relationship Id="rId28" Type="http://schemas.openxmlformats.org/officeDocument/2006/relationships/image" Target="../media/image19.png"/><Relationship Id="rId29" Type="http://schemas.openxmlformats.org/officeDocument/2006/relationships/image" Target="../media/image20.png"/><Relationship Id="rId30" Type="http://schemas.openxmlformats.org/officeDocument/2006/relationships/image" Target="../media/image21.png"/><Relationship Id="rId31" Type="http://schemas.openxmlformats.org/officeDocument/2006/relationships/image" Target="../media/image22.png"/><Relationship Id="rId32" Type="http://schemas.openxmlformats.org/officeDocument/2006/relationships/image" Target="../media/image23.png"/><Relationship Id="rId33" Type="http://schemas.openxmlformats.org/officeDocument/2006/relationships/image" Target="../media/image24.png"/><Relationship Id="rId34" Type="http://schemas.openxmlformats.org/officeDocument/2006/relationships/image" Target="../media/image25.png"/><Relationship Id="rId35" Type="http://schemas.openxmlformats.org/officeDocument/2006/relationships/image" Target="../media/image26.png"/><Relationship Id="rId36" Type="http://schemas.openxmlformats.org/officeDocument/2006/relationships/image" Target="../media/image27.png"/><Relationship Id="rId37" Type="http://schemas.openxmlformats.org/officeDocument/2006/relationships/image" Target="../media/image28.png"/><Relationship Id="rId38" Type="http://schemas.openxmlformats.org/officeDocument/2006/relationships/image" Target="../media/image29.png"/><Relationship Id="rId39" Type="http://schemas.openxmlformats.org/officeDocument/2006/relationships/image" Target="../media/image30.png"/><Relationship Id="rId40" Type="http://schemas.openxmlformats.org/officeDocument/2006/relationships/image" Target="../media/image31.png"/><Relationship Id="rId41" Type="http://schemas.openxmlformats.org/officeDocument/2006/relationships/image" Target="../media/image32.png"/><Relationship Id="rId42" Type="http://schemas.openxmlformats.org/officeDocument/2006/relationships/image" Target="../media/image33.png"/><Relationship Id="rId43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облако, дерево, небо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7705EDA5-15D5-0B59-276D-F1382F3533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701A200-F4A4-4E11-8432-255089908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853" y="0"/>
            <a:ext cx="739722" cy="6878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D758DE-76F9-1298-6668-0FCEA488EC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3368917" y="4537529"/>
            <a:ext cx="1218588" cy="980204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4757533" y="4536105"/>
            <a:ext cx="1218588" cy="980204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6173281" y="4530689"/>
            <a:ext cx="1218588" cy="980204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7600081" y="4537529"/>
            <a:ext cx="1218588" cy="980204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3368917" y="5678782"/>
            <a:ext cx="1218588" cy="980204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4757533" y="5692683"/>
            <a:ext cx="1218588" cy="980204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6173281" y="5685732"/>
            <a:ext cx="1218588" cy="980204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Прямоугольник: скругленные углы 2">
            <a:extLst>
              <a:ext uri="{FF2B5EF4-FFF2-40B4-BE49-F238E27FC236}">
                <a16:creationId xmlns:a16="http://schemas.microsoft.com/office/drawing/2014/main" id="{A272594D-E0C6-EA44-82B7-9EBCB69955E9}"/>
              </a:ext>
            </a:extLst>
          </p:cNvPr>
          <p:cNvSpPr/>
          <p:nvPr/>
        </p:nvSpPr>
        <p:spPr>
          <a:xfrm>
            <a:off x="7600080" y="5678781"/>
            <a:ext cx="1218588" cy="980204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4" name="Рисунок 33" descr="Изображение выглядит как рисунок, беспозвоночный, насекомое, бабочка&#10;&#10;Автоматически созданное описание">
            <a:extLst>
              <a:ext uri="{FF2B5EF4-FFF2-40B4-BE49-F238E27FC236}">
                <a16:creationId xmlns:a16="http://schemas.microsoft.com/office/drawing/2014/main" id="{91B33285-52D9-8FDC-7D30-A29EA2440078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045" y="4530689"/>
            <a:ext cx="1102329" cy="1102329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98A18466-03AF-8709-9321-E49E6310DE3F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930" y="4523531"/>
            <a:ext cx="1014499" cy="1014499"/>
          </a:xfrm>
          <a:prstGeom prst="rect">
            <a:avLst/>
          </a:prstGeom>
        </p:spPr>
      </p:pic>
      <p:pic>
        <p:nvPicPr>
          <p:cNvPr id="38" name="Рисунок 37" descr="Изображение выглядит как растение, незабудка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E914A6FB-FEA4-DF9C-79A8-A3A1AD6ECCE5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302" y="5699078"/>
            <a:ext cx="935679" cy="935679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дерево, растение, хвойные, бонсай&#10;&#10;Автоматически созданное описание">
            <a:extLst>
              <a:ext uri="{FF2B5EF4-FFF2-40B4-BE49-F238E27FC236}">
                <a16:creationId xmlns:a16="http://schemas.microsoft.com/office/drawing/2014/main" id="{E10F6F6F-D25B-8072-6356-DC600A1897F2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367" y="4551632"/>
            <a:ext cx="954579" cy="954579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одежда, зарисовка, рисунок, рукав&#10;&#10;Автоматически созданное описание">
            <a:extLst>
              <a:ext uri="{FF2B5EF4-FFF2-40B4-BE49-F238E27FC236}">
                <a16:creationId xmlns:a16="http://schemas.microsoft.com/office/drawing/2014/main" id="{C9365C20-EA96-9535-DF71-DD8A4A244D2C}"/>
              </a:ext>
            </a:extLst>
          </p:cNvPr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393" y="5713907"/>
            <a:ext cx="909952" cy="909952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цветок, зарисовка, рисунок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8DF3B732-5F5A-6A82-3580-4411639993A6}"/>
              </a:ext>
            </a:extLst>
          </p:cNvPr>
          <p:cNvPicPr>
            <a:picLocks noChangeAspect="1"/>
          </p:cNvPicPr>
          <p:nvPr/>
        </p:nvPicPr>
        <p:blipFill>
          <a:blip r:embed="rId16">
            <a:biLevel thresh="7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77" y="4568971"/>
            <a:ext cx="468648" cy="949071"/>
          </a:xfrm>
          <a:prstGeom prst="rect">
            <a:avLst/>
          </a:prstGeom>
        </p:spPr>
      </p:pic>
      <p:pic>
        <p:nvPicPr>
          <p:cNvPr id="70" name="Рисунок 69" descr="Изображение выглядит как цветок, рисунок, лепесток, Садовые розы&#10;&#10;Автоматически созданное описание">
            <a:extLst>
              <a:ext uri="{FF2B5EF4-FFF2-40B4-BE49-F238E27FC236}">
                <a16:creationId xmlns:a16="http://schemas.microsoft.com/office/drawing/2014/main" id="{EB2352E2-430C-B124-4BDA-0ED23B7EC4AA}"/>
              </a:ext>
            </a:extLst>
          </p:cNvPr>
          <p:cNvPicPr>
            <a:picLocks noChangeAspect="1"/>
          </p:cNvPicPr>
          <p:nvPr/>
        </p:nvPicPr>
        <p:blipFill>
          <a:blip r:embed="rId18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173" y="5730315"/>
            <a:ext cx="901595" cy="901595"/>
          </a:xfrm>
          <a:prstGeom prst="rect">
            <a:avLst/>
          </a:prstGeom>
        </p:spPr>
      </p:pic>
      <p:pic>
        <p:nvPicPr>
          <p:cNvPr id="72" name="Рисунок 71" descr="Изображение выглядит как цветочный горшок, домашнее растение, ваза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22266942-9354-B773-6B67-2AF86017AC12}"/>
              </a:ext>
            </a:extLst>
          </p:cNvPr>
          <p:cNvPicPr>
            <a:picLocks noChangeAspect="1"/>
          </p:cNvPicPr>
          <p:nvPr/>
        </p:nvPicPr>
        <p:blipFill>
          <a:blip r:embed="rId20">
            <a:biLevel thresh="7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175" y="5685732"/>
            <a:ext cx="954870" cy="954870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исунок, беспозвоночный, насекомое, бабочка&#10;&#10;Автоматически созданное описание">
            <a:extLst>
              <a:ext uri="{FF2B5EF4-FFF2-40B4-BE49-F238E27FC236}">
                <a16:creationId xmlns:a16="http://schemas.microsoft.com/office/drawing/2014/main" id="{9E636D65-BC3C-011E-5197-E14D312738C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153" y="4530333"/>
            <a:ext cx="1102329" cy="1102329"/>
          </a:xfrm>
          <a:prstGeom prst="rect">
            <a:avLst/>
          </a:prstGeom>
        </p:spPr>
      </p:pic>
      <p:pic>
        <p:nvPicPr>
          <p:cNvPr id="74" name="Рисунок 73" descr="Изображение выглядит как цветочный горшок, домашнее растение, ваза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00697C10-E89C-4DE7-2BC9-BF7DE851629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572" y="5686088"/>
            <a:ext cx="954870" cy="954870"/>
          </a:xfrm>
          <a:prstGeom prst="rect">
            <a:avLst/>
          </a:prstGeom>
        </p:spPr>
      </p:pic>
      <p:pic>
        <p:nvPicPr>
          <p:cNvPr id="75" name="Рисунок 74" descr="Изображение выглядит как цветок, рисунок, лепесток, Садовые розы&#10;&#10;Автоматически созданное описание">
            <a:extLst>
              <a:ext uri="{FF2B5EF4-FFF2-40B4-BE49-F238E27FC236}">
                <a16:creationId xmlns:a16="http://schemas.microsoft.com/office/drawing/2014/main" id="{981C7EC0-D66A-AE1B-C60A-3F0D8CFD3DC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172" y="5726725"/>
            <a:ext cx="901595" cy="901595"/>
          </a:xfrm>
          <a:prstGeom prst="rect">
            <a:avLst/>
          </a:prstGeom>
        </p:spPr>
      </p:pic>
      <p:pic>
        <p:nvPicPr>
          <p:cNvPr id="76" name="Рисунок 75" descr="Изображение выглядит как цветок, зарисовка, рисунок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4376E4DF-E042-40FB-5273-3285E760F3F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646" y="4567012"/>
            <a:ext cx="468648" cy="949071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дерево, растение, хвойные, бонсай&#10;&#10;Автоматически созданное описание">
            <a:extLst>
              <a:ext uri="{FF2B5EF4-FFF2-40B4-BE49-F238E27FC236}">
                <a16:creationId xmlns:a16="http://schemas.microsoft.com/office/drawing/2014/main" id="{47322FDC-B4F1-7628-C8D4-4CCBABD60D6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367" y="4543501"/>
            <a:ext cx="954579" cy="954579"/>
          </a:xfrm>
          <a:prstGeom prst="rect">
            <a:avLst/>
          </a:prstGeom>
        </p:spPr>
      </p:pic>
      <p:pic>
        <p:nvPicPr>
          <p:cNvPr id="78" name="Рисунок 77" descr="Изображение выглядит как одежда, зарисовка, рисунок, рукав&#10;&#10;Автоматически созданное описание">
            <a:extLst>
              <a:ext uri="{FF2B5EF4-FFF2-40B4-BE49-F238E27FC236}">
                <a16:creationId xmlns:a16="http://schemas.microsoft.com/office/drawing/2014/main" id="{DCC2D01C-2CE0-5C06-1AC1-2A4BD232AC2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265" y="5709144"/>
            <a:ext cx="909952" cy="90995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растение, незабудка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6CC75790-73D7-85F3-89FE-E8B115F3DBF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301" y="5696748"/>
            <a:ext cx="935679" cy="935679"/>
          </a:xfrm>
          <a:prstGeom prst="rect">
            <a:avLst/>
          </a:prstGeom>
        </p:spPr>
      </p:pic>
      <p:pic>
        <p:nvPicPr>
          <p:cNvPr id="80" name="Рисунок 79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4BBC25F9-369C-BE2A-8C5B-86456F872EF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54" y="4521572"/>
            <a:ext cx="1014499" cy="1014499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иллюстрация, Мультфильм, графическая вставка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42FDCD63-C681-30B9-E751-90705F953F4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" y="2533156"/>
            <a:ext cx="3111500" cy="3111500"/>
          </a:xfrm>
          <a:prstGeom prst="rect">
            <a:avLst/>
          </a:prstGeom>
        </p:spPr>
      </p:pic>
      <p:pic>
        <p:nvPicPr>
          <p:cNvPr id="84" name="Рисунок 83" descr="Изображение выглядит как рисунок, беспозвоночный, насекомое, бабочка&#10;&#10;Автоматически созданное описание">
            <a:extLst>
              <a:ext uri="{FF2B5EF4-FFF2-40B4-BE49-F238E27FC236}">
                <a16:creationId xmlns:a16="http://schemas.microsoft.com/office/drawing/2014/main" id="{F31B51A1-CA52-E81B-B3F6-2C4CA1B99F6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213" y="4022274"/>
            <a:ext cx="1102329" cy="1102329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8" name="Рисунок 27" descr="Изображение выглядит как мультфильм, аниме, иллюстрация, манга&#10;&#10;Автоматически созданное описание">
            <a:extLst>
              <a:ext uri="{FF2B5EF4-FFF2-40B4-BE49-F238E27FC236}">
                <a16:creationId xmlns:a16="http://schemas.microsoft.com/office/drawing/2014/main" id="{7B6BAED9-49E9-9773-4F69-3A40C9E4F7A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4" y="2498864"/>
            <a:ext cx="3200649" cy="3200649"/>
          </a:xfrm>
          <a:prstGeom prst="rect">
            <a:avLst/>
          </a:prstGeom>
        </p:spPr>
      </p:pic>
      <p:pic>
        <p:nvPicPr>
          <p:cNvPr id="87" name="Рисунок 86" descr="Изображение выглядит как одежда, зарисовка, рисунок, рукав&#10;&#10;Автоматически созданное описание">
            <a:extLst>
              <a:ext uri="{FF2B5EF4-FFF2-40B4-BE49-F238E27FC236}">
                <a16:creationId xmlns:a16="http://schemas.microsoft.com/office/drawing/2014/main" id="{0184EA3C-3731-A3FE-04C3-19205B76A9E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187" y="3978766"/>
            <a:ext cx="1557305" cy="155730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8" name="Рисунок 17" descr="Изображение выглядит как иллюстрация, кукла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54381F73-430C-53B4-B53D-318A902DC701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8" y="2478299"/>
            <a:ext cx="3111500" cy="3111500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цветок, рисунок, лепесток, Садовые розы&#10;&#10;Автоматически созданное описание">
            <a:extLst>
              <a:ext uri="{FF2B5EF4-FFF2-40B4-BE49-F238E27FC236}">
                <a16:creationId xmlns:a16="http://schemas.microsoft.com/office/drawing/2014/main" id="{443C601A-F8CF-8CB2-724F-98499D59930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775" y="3854644"/>
            <a:ext cx="1200885" cy="120088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30" name="Рисунок 29" descr="Изображение выглядит как иллюстрация, графическая вставка, рисунок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58AE52CC-A08B-4409-5CC2-2E74992A87D9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9" y="2443093"/>
            <a:ext cx="3111500" cy="3111500"/>
          </a:xfrm>
          <a:prstGeom prst="rect">
            <a:avLst/>
          </a:prstGeom>
        </p:spPr>
      </p:pic>
      <p:pic>
        <p:nvPicPr>
          <p:cNvPr id="88" name="Рисунок 87" descr="Изображение выглядит как растение, незабудка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AC4D0B18-CCE6-376D-D596-3AB7A057132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166" y="3491981"/>
            <a:ext cx="1518405" cy="151840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1" name="Рисунок 20" descr="Изображение выглядит как рисунок, иллюстрация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2C360EF6-C7F9-4582-0FEB-27EF2DEDACF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245" y="2240494"/>
            <a:ext cx="3416698" cy="3416698"/>
          </a:xfrm>
          <a:prstGeom prst="rect">
            <a:avLst/>
          </a:prstGeom>
        </p:spPr>
      </p:pic>
      <p:pic>
        <p:nvPicPr>
          <p:cNvPr id="82" name="Рисунок 81" descr="Изображение выглядит как дерево, растение, хвойные, бонсай&#10;&#10;Автоматически созданное описание">
            <a:extLst>
              <a:ext uri="{FF2B5EF4-FFF2-40B4-BE49-F238E27FC236}">
                <a16:creationId xmlns:a16="http://schemas.microsoft.com/office/drawing/2014/main" id="{AB244F2B-F474-F36A-BC00-ED69A91F5E70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535" y="3517144"/>
            <a:ext cx="1538274" cy="1538274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5" name="Рисунок 14" descr="Изображение выглядит как иллюстрация, графическая вставка, рисунок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EB1649B8-4656-79E1-76B0-6D2B42DE7B46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3" y="2412045"/>
            <a:ext cx="3167889" cy="3167889"/>
          </a:xfrm>
          <a:prstGeom prst="rect">
            <a:avLst/>
          </a:prstGeom>
        </p:spPr>
      </p:pic>
      <p:pic>
        <p:nvPicPr>
          <p:cNvPr id="83" name="Рисунок 82" descr="Изображение выглядит как цветок, зарисовка, рисунок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3D6272DE-BBD5-0031-844D-4054ECC8A849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880" y="3574677"/>
            <a:ext cx="719397" cy="1456869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32" name="Рисунок 31" descr="Изображение выглядит как иллюстрация, Анимация, статуэт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8E210081-B178-D3FD-4B8A-6129AE31CDAA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46" y="2278555"/>
            <a:ext cx="3267574" cy="326757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3FF5B916-0DFB-B034-5AA2-996AD4B8C3B1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723" y="3282788"/>
            <a:ext cx="1836827" cy="1836827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1" name="Рисунок 10" descr="Изображение выглядит как иллюстрация, мультфильм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283338E0-D8EB-AF2A-8FF3-B6867F04BA51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036" y="2412045"/>
            <a:ext cx="3267574" cy="3267574"/>
          </a:xfrm>
          <a:prstGeom prst="rect">
            <a:avLst/>
          </a:prstGeom>
        </p:spPr>
      </p:pic>
      <p:pic>
        <p:nvPicPr>
          <p:cNvPr id="85" name="Рисунок 84" descr="Изображение выглядит как цветочный горшок, домашнее растение, ваза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71A82DA7-83A6-9BB3-2D52-26DE5E1C206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967" y="3636141"/>
            <a:ext cx="1333940" cy="1333940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6" name="Рисунок 5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B944DFF0-638D-F7A4-337B-FDD4609B5FA0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941" y="-417402"/>
            <a:ext cx="5342785" cy="5438192"/>
          </a:xfrm>
          <a:prstGeom prst="rect">
            <a:avLst/>
          </a:prstGeom>
        </p:spPr>
      </p:pic>
      <p:pic>
        <p:nvPicPr>
          <p:cNvPr id="236" name="Picture 235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9000731" y="3695406"/>
            <a:ext cx="3105150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90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0.36888 -0.3666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38" y="-1833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33242 -0.3694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15" y="-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242 -0.36945 L 0.12461 0.0703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91" y="2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888 -0.36667 L 1.05925 -0.3592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8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81481E-6 L 0.3638 -0.3680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78" y="-1868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0.35364 -0.3960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82" y="-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364 -0.39607 L 0.37604 0.1856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0" y="2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38 -0.36806 L 1.04063 -0.2282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59" y="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0.32669 -0.35209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54" y="-1713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44444E-6 L 0.36341 -0.3585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52" y="-1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669 -0.35209 L 0.23464 0.25208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3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342 -0.35857 L 1.04024 -0.21875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15" y="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0.34987 -0.32246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45" y="-15648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85185E-6 L 0.36771 -0.35347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21" y="-1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987 -0.32246 L 0.49479 0.27754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40" y="3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77 -0.35347 L 1.04453 -0.21366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54" y="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022E-16 L 0.34792 -0.32755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16319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0.36445 -0.34607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52" y="-1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791 -0.32755 L 0.36445 0.09213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" y="2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446 -0.34606 L 1.06563 -0.16064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81481E-6 L 0.33907 -0.32986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31" y="-15556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0.36341 -0.35301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38" y="-1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906 -0.32986 L 0.24701 0.10625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2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000"/>
                            </p:stCondLst>
                            <p:childTnLst>
                              <p:par>
                                <p:cTn id="1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342 -0.35301 L 1.0931 -0.1713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58" y="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0.34167 -0.31505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30" y="-15139"/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0.3642 -0.34074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55" y="-1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166 -0.31505 L 0.48658 0.11806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40" y="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00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419 -0.34074 L 1.09987 -0.21412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02" y="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0.34948 -0.32987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60" y="-16019"/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81481E-6 L 0.3629 -0.36019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-1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948 -0.32986 L 0.13672 0.27084 " pathEditMode="relative" rAng="0" ptsTypes="AA">
                                      <p:cBhvr>
                                        <p:cTn id="209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38" y="3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289 -0.36019 L 1.11042 -0.22037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01" y="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14</cp:revision>
  <dcterms:created xsi:type="dcterms:W3CDTF">2024-08-11T09:55:40Z</dcterms:created>
  <dcterms:modified xsi:type="dcterms:W3CDTF">2024-08-16T09:32:36Z</dcterms:modified>
</cp:coreProperties>
</file>