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34646-7755-4B87-9887-65332BE620F3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56EFA-1FE0-48CC-B242-14ACB2879F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8937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56EFA-1FE0-48CC-B242-14ACB2879FE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492943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ейзаж, картина, природа, лес&#10;&#10;Автоматически созданное описание">
            <a:extLst>
              <a:ext uri="{FF2B5EF4-FFF2-40B4-BE49-F238E27FC236}">
                <a16:creationId xmlns:a16="http://schemas.microsoft.com/office/drawing/2014/main" id="{D9C45578-F50F-AC82-FF13-BE7816414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/>
        </p:blipFill>
        <p:spPr>
          <a:xfrm>
            <a:off x="496948" y="397403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197323" y="634662"/>
            <a:ext cx="660950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Из одного яйца вылупился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цыплёнок.</a:t>
            </a:r>
          </a:p>
        </p:txBody>
      </p:sp>
      <p:pic>
        <p:nvPicPr>
          <p:cNvPr id="9" name="Рисунок 8" descr="Изображение выглядит как круг, снимок экрана, Красочност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7B5E16D-849A-1838-E6F1-320FBF5C24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62" y="1807913"/>
            <a:ext cx="4195302" cy="4195302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рисунок, смайли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74780DA-B36F-E763-0213-EEFEADB64E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024" y="1949139"/>
            <a:ext cx="3558178" cy="355817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ейзаж, картина, природа, лес&#10;&#10;Автоматически созданное описание">
            <a:extLst>
              <a:ext uri="{FF2B5EF4-FFF2-40B4-BE49-F238E27FC236}">
                <a16:creationId xmlns:a16="http://schemas.microsoft.com/office/drawing/2014/main" id="{2087B923-495F-1491-9E98-82B00AFF5B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/>
        </p:blipFill>
        <p:spPr>
          <a:xfrm>
            <a:off x="496948" y="397403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ACABC13-A323-6C13-D34C-7A59854A1A74}"/>
              </a:ext>
            </a:extLst>
          </p:cNvPr>
          <p:cNvSpPr/>
          <p:nvPr/>
        </p:nvSpPr>
        <p:spPr>
          <a:xfrm>
            <a:off x="940608" y="560915"/>
            <a:ext cx="720101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 небе ярко светило солнце. 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Вокруг цвели цветы.</a:t>
            </a:r>
          </a:p>
        </p:txBody>
      </p:sp>
      <p:pic>
        <p:nvPicPr>
          <p:cNvPr id="17" name="Рисунок 16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4073175-64D5-67DF-3A7B-C548C6132D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5" y="1173271"/>
            <a:ext cx="2866712" cy="286671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исунок, искусство, Украшение из цветов&#10;&#10;Автоматически созданное описание">
            <a:extLst>
              <a:ext uri="{FF2B5EF4-FFF2-40B4-BE49-F238E27FC236}">
                <a16:creationId xmlns:a16="http://schemas.microsoft.com/office/drawing/2014/main" id="{6C443529-74EE-0AC2-F989-E6454599D8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4" y="2833975"/>
            <a:ext cx="3169240" cy="316924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B8550C32-5A56-F1C1-42B8-38057E51CC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235">
            <a:off x="3452268" y="2943345"/>
            <a:ext cx="2065090" cy="206509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юльпан, цветок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919F6D2-585D-1417-A1D0-D0664E044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24" y="3474309"/>
            <a:ext cx="2430412" cy="243041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цветок, рисунок, зарисовка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3F38A09F-402B-93D1-DCE9-B6C6FADF28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4279282" y="3919959"/>
            <a:ext cx="1815864" cy="181586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пейзаж, картина, природа, лес&#10;&#10;Автоматически созданное описание">
            <a:extLst>
              <a:ext uri="{FF2B5EF4-FFF2-40B4-BE49-F238E27FC236}">
                <a16:creationId xmlns:a16="http://schemas.microsoft.com/office/drawing/2014/main" id="{203B263C-2357-540D-F834-94534CCCFD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/>
        </p:blipFill>
        <p:spPr>
          <a:xfrm>
            <a:off x="475308" y="373988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Рисунок 38" descr="Изображение выглядит как цветок, рисунок, искусство, Украшение из цветов&#10;&#10;Автоматически созданное описание">
            <a:extLst>
              <a:ext uri="{FF2B5EF4-FFF2-40B4-BE49-F238E27FC236}">
                <a16:creationId xmlns:a16="http://schemas.microsoft.com/office/drawing/2014/main" id="{8C63724E-7A0F-28B6-B064-54E0CDDA64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74" y="2810560"/>
            <a:ext cx="3169240" cy="316924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1838010-57A8-4B86-65A6-EB92D0240BED}"/>
              </a:ext>
            </a:extLst>
          </p:cNvPr>
          <p:cNvSpPr/>
          <p:nvPr/>
        </p:nvSpPr>
        <p:spPr>
          <a:xfrm>
            <a:off x="1132992" y="593182"/>
            <a:ext cx="661591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И вдруг в цветах цыплёнок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увидел пуговицу.</a:t>
            </a:r>
          </a:p>
        </p:txBody>
      </p:sp>
      <p:pic>
        <p:nvPicPr>
          <p:cNvPr id="40" name="Рисунок 39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218D52C3-2AA8-D292-BB58-7A34213B8F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235">
            <a:off x="3430628" y="2919930"/>
            <a:ext cx="2065090" cy="206509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руг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ACB847B2-562D-8274-CF87-0ADE4ACF1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209" y="3369072"/>
            <a:ext cx="1466133" cy="1466133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юльпан, цветок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29EB976-DD7F-B2B2-4871-4653889DA7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450894"/>
            <a:ext cx="2430412" cy="243041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цветок, рисунок, зарисовка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AD8A3A8-1ECB-DFF7-1CBF-7D7AFBED6E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4257642" y="3896544"/>
            <a:ext cx="1815864" cy="1815864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ультфильм, рисунок, смайли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ECD8609C-E16E-0EAB-6124-87A8598651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457" y="2315196"/>
            <a:ext cx="3333347" cy="3333347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ейзаж, картина, природа, лес&#10;&#10;Автоматически созданное описание">
            <a:extLst>
              <a:ext uri="{FF2B5EF4-FFF2-40B4-BE49-F238E27FC236}">
                <a16:creationId xmlns:a16="http://schemas.microsoft.com/office/drawing/2014/main" id="{C95B7F9B-FBE8-7806-F6FB-043810B4AA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/>
        </p:blipFill>
        <p:spPr>
          <a:xfrm>
            <a:off x="496948" y="381480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2F5EF47C-6C3C-6AC5-E5D4-A07552C8D4E7}"/>
              </a:ext>
            </a:extLst>
          </p:cNvPr>
          <p:cNvSpPr/>
          <p:nvPr/>
        </p:nvSpPr>
        <p:spPr>
          <a:xfrm>
            <a:off x="1005465" y="560914"/>
            <a:ext cx="70294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Пошел цыплёнок дальше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и вскоре у колодца встретил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синицу.</a:t>
            </a:r>
          </a:p>
        </p:txBody>
      </p:sp>
      <p:pic>
        <p:nvPicPr>
          <p:cNvPr id="58" name="Рисунок 57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64E1517-8AB5-1DE3-6F91-949A240360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66" y="2172925"/>
            <a:ext cx="3820229" cy="3820229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D98B6370-B48D-F0DD-21EE-C75AF26295E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156" y="3105481"/>
            <a:ext cx="2035618" cy="2033585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мультфильм, рисунок, смайли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DB7215C-0C5A-5F18-1CAD-A02EB4E8AC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889" y="3359208"/>
            <a:ext cx="2371157" cy="2371157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пейзаж, картина, природа, лес&#10;&#10;Автоматически созданное описание">
            <a:extLst>
              <a:ext uri="{FF2B5EF4-FFF2-40B4-BE49-F238E27FC236}">
                <a16:creationId xmlns:a16="http://schemas.microsoft.com/office/drawing/2014/main" id="{A750B018-A3F9-D5DB-C4AC-34C5A5D7C1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/>
        </p:blipFill>
        <p:spPr>
          <a:xfrm>
            <a:off x="475308" y="361098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0" name="Рисунок 69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5558D38-F551-BB34-301F-DCED6B286C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26" y="2152543"/>
            <a:ext cx="3820229" cy="382022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0530034E-C000-3486-52B9-F759260C0CB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16" y="3085099"/>
            <a:ext cx="2035618" cy="2033585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мультфильм, рисунок, смайли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18679D-E3AB-8936-1678-F2FDB9833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2100" y="3367648"/>
            <a:ext cx="2371157" cy="2371157"/>
          </a:xfrm>
          <a:prstGeom prst="rect">
            <a:avLst/>
          </a:prstGeom>
        </p:spPr>
      </p:pic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1B9CA89A-7D58-C240-1D92-8A936FBEFFDB}"/>
              </a:ext>
            </a:extLst>
          </p:cNvPr>
          <p:cNvSpPr/>
          <p:nvPr/>
        </p:nvSpPr>
        <p:spPr>
          <a:xfrm>
            <a:off x="773701" y="550371"/>
            <a:ext cx="737894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"Что вы здесь ищите, дорогая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синица?" – спросил цыплёнок.</a:t>
            </a:r>
          </a:p>
        </p:txBody>
      </p:sp>
      <p:sp>
        <p:nvSpPr>
          <p:cNvPr id="73" name="Облачко с текстом: овальное 72">
            <a:extLst>
              <a:ext uri="{FF2B5EF4-FFF2-40B4-BE49-F238E27FC236}">
                <a16:creationId xmlns:a16="http://schemas.microsoft.com/office/drawing/2014/main" id="{FB5DE597-978D-917F-12A4-640C26E5F7A1}"/>
              </a:ext>
            </a:extLst>
          </p:cNvPr>
          <p:cNvSpPr/>
          <p:nvPr/>
        </p:nvSpPr>
        <p:spPr>
          <a:xfrm>
            <a:off x="1895379" y="2134260"/>
            <a:ext cx="2124893" cy="1640210"/>
          </a:xfrm>
          <a:prstGeom prst="wedgeEllipseCallout">
            <a:avLst>
              <a:gd name="adj1" fmla="val 43172"/>
              <a:gd name="adj2" fmla="val 53421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5" name="Рисунок 7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FB6FD98A-1ABE-76EB-1323-58864785A89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213443" y="2209967"/>
            <a:ext cx="1465559" cy="1465559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пейзаж, картина, природа, лес&#10;&#10;Автоматически созданное описание">
            <a:extLst>
              <a:ext uri="{FF2B5EF4-FFF2-40B4-BE49-F238E27FC236}">
                <a16:creationId xmlns:a16="http://schemas.microsoft.com/office/drawing/2014/main" id="{E3527744-C247-B233-CB3D-AD6710E708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/>
        </p:blipFill>
        <p:spPr>
          <a:xfrm>
            <a:off x="472087" y="368590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4" name="Рисунок 93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95EBD7B-0234-4E27-4AE7-9F9FC1F808B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05" y="2160035"/>
            <a:ext cx="3820229" cy="3820229"/>
          </a:xfrm>
          <a:prstGeom prst="rect">
            <a:avLst/>
          </a:prstGeom>
        </p:spPr>
      </p:pic>
      <p:pic>
        <p:nvPicPr>
          <p:cNvPr id="96" name="Рисунок 95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17926BB8-1147-CD82-6F37-36E92F1FD4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295" y="3092591"/>
            <a:ext cx="2035618" cy="2033585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рисунок, смайли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B518AF7-636D-CA79-1811-B2AFB569F9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8879" y="3375140"/>
            <a:ext cx="2371157" cy="2371157"/>
          </a:xfrm>
          <a:prstGeom prst="rect">
            <a:avLst/>
          </a:prstGeom>
        </p:spPr>
      </p:pic>
      <p:sp>
        <p:nvSpPr>
          <p:cNvPr id="100" name="Облачко с текстом: овальное 99">
            <a:extLst>
              <a:ext uri="{FF2B5EF4-FFF2-40B4-BE49-F238E27FC236}">
                <a16:creationId xmlns:a16="http://schemas.microsoft.com/office/drawing/2014/main" id="{B371A113-5FD3-35DC-03A1-4A5C7EF1EDFA}"/>
              </a:ext>
            </a:extLst>
          </p:cNvPr>
          <p:cNvSpPr/>
          <p:nvPr/>
        </p:nvSpPr>
        <p:spPr>
          <a:xfrm>
            <a:off x="3863119" y="1749877"/>
            <a:ext cx="2124893" cy="1640210"/>
          </a:xfrm>
          <a:prstGeom prst="wedgeEllipseCallout">
            <a:avLst>
              <a:gd name="adj1" fmla="val 43172"/>
              <a:gd name="adj2" fmla="val 53421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6B86636D-C749-7D66-6EFC-F68CDCB03C40}"/>
              </a:ext>
            </a:extLst>
          </p:cNvPr>
          <p:cNvSpPr/>
          <p:nvPr/>
        </p:nvSpPr>
        <p:spPr>
          <a:xfrm>
            <a:off x="746856" y="575079"/>
            <a:ext cx="746069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"Я потеряла большую круглую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пуговицу."</a:t>
            </a:r>
          </a:p>
        </p:txBody>
      </p:sp>
      <p:pic>
        <p:nvPicPr>
          <p:cNvPr id="103" name="Рисунок 102" descr="Изображение выглядит как круг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A7C46F83-F0EE-1EC3-3E78-504E535ECA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292" y="1836114"/>
            <a:ext cx="1470041" cy="1470038"/>
          </a:xfrm>
          <a:prstGeom prst="rect">
            <a:avLst/>
          </a:prstGeom>
        </p:spPr>
      </p:pic>
      <p:pic>
        <p:nvPicPr>
          <p:cNvPr id="2" name="Рисунок 1" descr="Изображение выглядит как пейзаж, картина, природа, лес&#10;&#10;Автоматически созданное описание">
            <a:extLst>
              <a:ext uri="{FF2B5EF4-FFF2-40B4-BE49-F238E27FC236}">
                <a16:creationId xmlns:a16="http://schemas.microsoft.com/office/drawing/2014/main" id="{F58753DF-7121-DF73-B03C-434F91175C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/>
        </p:blipFill>
        <p:spPr>
          <a:xfrm>
            <a:off x="485202" y="381479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8D27790-DE88-045D-6450-4761F4D1951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20" y="2172924"/>
            <a:ext cx="3820229" cy="382022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4AA8786D-656F-E885-2295-F6832FF8EB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410" y="3105480"/>
            <a:ext cx="2035618" cy="203358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рисунок, смайли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F664CF9B-9A93-245C-E8BC-861F13F530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1994" y="3388029"/>
            <a:ext cx="2371157" cy="23711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руг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E289F911-ADE3-176C-D1BC-F82970E48E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96" y="4163214"/>
            <a:ext cx="1470041" cy="1470038"/>
          </a:xfrm>
          <a:prstGeom prst="rect">
            <a:avLst/>
          </a:prstGeom>
        </p:spPr>
      </p:pic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230300DF-3069-2FD0-D02E-71002613EF61}"/>
              </a:ext>
            </a:extLst>
          </p:cNvPr>
          <p:cNvSpPr/>
          <p:nvPr/>
        </p:nvSpPr>
        <p:spPr>
          <a:xfrm>
            <a:off x="687167" y="621722"/>
            <a:ext cx="781816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"Вот ваша пуговица" - ответил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цыплёнок. Я нашел ее в цветах. </a:t>
            </a:r>
          </a:p>
        </p:txBody>
      </p:sp>
      <p:pic>
        <p:nvPicPr>
          <p:cNvPr id="26" name="Рисунок 25" descr="Изображение выглядит как пейзаж, картина, природа, лес&#10;&#10;Автоматически созданное описание">
            <a:extLst>
              <a:ext uri="{FF2B5EF4-FFF2-40B4-BE49-F238E27FC236}">
                <a16:creationId xmlns:a16="http://schemas.microsoft.com/office/drawing/2014/main" id="{31EA3B1E-B5BD-CA90-18AB-9409F84380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/>
        </p:blipFill>
        <p:spPr>
          <a:xfrm>
            <a:off x="460341" y="373989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Рисунок 29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92DB6275-3843-00D7-33D8-ADF3551D22E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44" y="2655570"/>
            <a:ext cx="3670265" cy="3666599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рисунок, смайли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6DBFDB68-18AA-612B-B30C-9CF1032F1B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770" y="1820503"/>
            <a:ext cx="4061320" cy="406132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33BF620-60CA-B16F-7558-FE662560F6D2}"/>
              </a:ext>
            </a:extLst>
          </p:cNvPr>
          <p:cNvSpPr/>
          <p:nvPr/>
        </p:nvSpPr>
        <p:spPr>
          <a:xfrm>
            <a:off x="915747" y="527439"/>
            <a:ext cx="722505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 тех пор цыплёнок и синица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большие друзья.</a:t>
            </a:r>
          </a:p>
        </p:txBody>
      </p:sp>
      <p:pic>
        <p:nvPicPr>
          <p:cNvPr id="93" name="Рисунок 92" descr="Изображение выглядит как окно, строительство, Дневной свет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8671FD4E-43FE-681E-FB75-1C404DC30C8E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biLevel thresh="2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9241"/>
          <a:stretch/>
        </p:blipFill>
        <p:spPr>
          <a:xfrm>
            <a:off x="475308" y="372143"/>
            <a:ext cx="8000589" cy="5684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D95D54C-D9A7-D69B-FC57-9CF2591B70DC}"/>
              </a:ext>
            </a:extLst>
          </p:cNvPr>
          <p:cNvGrpSpPr/>
          <p:nvPr/>
        </p:nvGrpSpPr>
        <p:grpSpPr>
          <a:xfrm>
            <a:off x="405473" y="444189"/>
            <a:ext cx="2206870" cy="2206870"/>
            <a:chOff x="8633822" y="3158596"/>
            <a:chExt cx="4195302" cy="4195302"/>
          </a:xfrm>
        </p:grpSpPr>
        <p:pic>
          <p:nvPicPr>
            <p:cNvPr id="11" name="Рисунок 10" descr="Изображение выглядит как круг, снимок экрана, Красочность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13FA4156-1D42-5124-3043-2894197B9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822" y="3158596"/>
              <a:ext cx="4195302" cy="4195302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мультфильм, рисунок, смайли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29AA3F4-1245-3358-5D1D-76D352EC9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2384" y="3299822"/>
              <a:ext cx="3558178" cy="3558178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D45F2B0-10E5-631F-E3FB-F1494E102D51}"/>
              </a:ext>
            </a:extLst>
          </p:cNvPr>
          <p:cNvGrpSpPr/>
          <p:nvPr/>
        </p:nvGrpSpPr>
        <p:grpSpPr>
          <a:xfrm>
            <a:off x="2252629" y="246664"/>
            <a:ext cx="2897195" cy="2317521"/>
            <a:chOff x="1600067" y="714901"/>
            <a:chExt cx="6801587" cy="5440714"/>
          </a:xfrm>
        </p:grpSpPr>
        <p:pic>
          <p:nvPicPr>
            <p:cNvPr id="31" name="Рисунок 30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7F5E5D10-0B1E-A7A1-2172-A2BBE94CD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067" y="714901"/>
              <a:ext cx="2866712" cy="2866713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цветок, рисунок, искусство, Украшение из цветов&#10;&#10;Автоматически созданное описание">
              <a:extLst>
                <a:ext uri="{FF2B5EF4-FFF2-40B4-BE49-F238E27FC236}">
                  <a16:creationId xmlns:a16="http://schemas.microsoft.com/office/drawing/2014/main" id="{72925C5C-3C6A-F9CF-511A-1F1268531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414" y="2986375"/>
              <a:ext cx="3169240" cy="3169240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A83C1266-DAAB-853B-E360-063856A48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1235">
              <a:off x="3604668" y="3095745"/>
              <a:ext cx="2065090" cy="206509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юльпан, цветок, рисун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34EC908-56CA-A2F9-E36C-58AE06E10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824" y="3626709"/>
              <a:ext cx="2430412" cy="2430412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цветок, рисунок, зарисовка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186D427-089C-FDF9-6008-0523DA1FB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4431682" y="4072359"/>
              <a:ext cx="1815864" cy="1815864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9103907-0CEC-24C1-2157-43737FDD857A}"/>
              </a:ext>
            </a:extLst>
          </p:cNvPr>
          <p:cNvGrpSpPr/>
          <p:nvPr/>
        </p:nvGrpSpPr>
        <p:grpSpPr>
          <a:xfrm>
            <a:off x="5309278" y="1120835"/>
            <a:ext cx="3089616" cy="1413482"/>
            <a:chOff x="369857" y="2467596"/>
            <a:chExt cx="8010157" cy="3664604"/>
          </a:xfrm>
        </p:grpSpPr>
        <p:pic>
          <p:nvPicPr>
            <p:cNvPr id="47" name="Рисунок 46" descr="Изображение выглядит как цветок, рисунок, искусство, Украшение из цветов&#10;&#10;Автоматически созданное описание">
              <a:extLst>
                <a:ext uri="{FF2B5EF4-FFF2-40B4-BE49-F238E27FC236}">
                  <a16:creationId xmlns:a16="http://schemas.microsoft.com/office/drawing/2014/main" id="{AC03E6D7-B8D7-9331-5C5D-C3C226982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0774" y="2962960"/>
              <a:ext cx="3169240" cy="3169240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ACDAC478-6080-C735-1EEA-D425D7ED1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1235">
              <a:off x="3583028" y="3072330"/>
              <a:ext cx="2065090" cy="2065090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круг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25634C5D-09BF-62EE-55DF-8DF0556E3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2609" y="3521472"/>
              <a:ext cx="1466133" cy="1466133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тюльпан, цветок, рисун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82CAAB9B-1F23-0542-FCF6-9904C9A80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0184" y="3603294"/>
              <a:ext cx="2430412" cy="2430412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цветок, рисунок, зарисовка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B7FE19EC-8A3A-8A50-8225-39EA21FD9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4410042" y="4048944"/>
              <a:ext cx="1815864" cy="1815864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мультфильм, рисунок, смайли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0BE257F5-7C5E-87C7-BF20-045352CC3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9857" y="2467596"/>
              <a:ext cx="3333347" cy="3333347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56F617F7-6F66-AC8E-7FBA-8ACDA7720415}"/>
              </a:ext>
            </a:extLst>
          </p:cNvPr>
          <p:cNvGrpSpPr/>
          <p:nvPr/>
        </p:nvGrpSpPr>
        <p:grpSpPr>
          <a:xfrm>
            <a:off x="547175" y="3322170"/>
            <a:ext cx="2933054" cy="1820515"/>
            <a:chOff x="2047779" y="2286660"/>
            <a:chExt cx="6184276" cy="3838512"/>
          </a:xfrm>
        </p:grpSpPr>
        <p:pic>
          <p:nvPicPr>
            <p:cNvPr id="77" name="Рисунок 76" descr="Изображение выглядит как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9D534D7-34EE-B408-308B-DD4003410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826" y="2304943"/>
              <a:ext cx="3820229" cy="3820229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птица, клюв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55F3759-9B78-A94B-1517-F01445587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0916" y="3237499"/>
              <a:ext cx="2035618" cy="2033585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мультфильм, рисунок, смайли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3FCEEACE-8D4D-550C-682A-F20AE9D30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500" y="3520048"/>
              <a:ext cx="2371157" cy="2371157"/>
            </a:xfrm>
            <a:prstGeom prst="rect">
              <a:avLst/>
            </a:prstGeom>
          </p:spPr>
        </p:pic>
        <p:sp>
          <p:nvSpPr>
            <p:cNvPr id="80" name="Облачко с текстом: овальное 79">
              <a:extLst>
                <a:ext uri="{FF2B5EF4-FFF2-40B4-BE49-F238E27FC236}">
                  <a16:creationId xmlns:a16="http://schemas.microsoft.com/office/drawing/2014/main" id="{8A523487-FD98-076F-3F84-305050438CF4}"/>
                </a:ext>
              </a:extLst>
            </p:cNvPr>
            <p:cNvSpPr/>
            <p:nvPr/>
          </p:nvSpPr>
          <p:spPr>
            <a:xfrm>
              <a:off x="2047779" y="2286660"/>
              <a:ext cx="2124893" cy="1640210"/>
            </a:xfrm>
            <a:prstGeom prst="wedgeEllipseCallout">
              <a:avLst>
                <a:gd name="adj1" fmla="val 43172"/>
                <a:gd name="adj2" fmla="val 5342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1" name="Рисунок 80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6FD3ADC-EC6E-8C14-B1EE-97C0D459A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365843" y="2362367"/>
              <a:ext cx="1465559" cy="1465559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352DC4B3-C127-9E76-F8B3-CD3DEB74F8BA}"/>
              </a:ext>
            </a:extLst>
          </p:cNvPr>
          <p:cNvGrpSpPr/>
          <p:nvPr/>
        </p:nvGrpSpPr>
        <p:grpSpPr>
          <a:xfrm>
            <a:off x="3338856" y="3111111"/>
            <a:ext cx="2668034" cy="2079540"/>
            <a:chOff x="2801279" y="1902277"/>
            <a:chExt cx="5427555" cy="4230387"/>
          </a:xfrm>
        </p:grpSpPr>
        <p:pic>
          <p:nvPicPr>
            <p:cNvPr id="105" name="Рисунок 104" descr="Изображение выглядит как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185E9B5-6DD5-BD70-26D6-1493AD065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605" y="2312435"/>
              <a:ext cx="3820229" cy="3820229"/>
            </a:xfrm>
            <a:prstGeom prst="rect">
              <a:avLst/>
            </a:prstGeom>
          </p:spPr>
        </p:pic>
        <p:pic>
          <p:nvPicPr>
            <p:cNvPr id="106" name="Рисунок 105" descr="Изображение выглядит как птица, клюв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D96517ED-36F4-2154-ADAB-DF3CB0632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7695" y="3244991"/>
              <a:ext cx="2035618" cy="2033585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мультфильм, рисунок, смайли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1D1B151F-1694-992B-CDF3-2E0B35DFD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1279" y="3527540"/>
              <a:ext cx="2371157" cy="2371157"/>
            </a:xfrm>
            <a:prstGeom prst="rect">
              <a:avLst/>
            </a:prstGeom>
          </p:spPr>
        </p:pic>
        <p:sp>
          <p:nvSpPr>
            <p:cNvPr id="108" name="Облачко с текстом: овальное 107">
              <a:extLst>
                <a:ext uri="{FF2B5EF4-FFF2-40B4-BE49-F238E27FC236}">
                  <a16:creationId xmlns:a16="http://schemas.microsoft.com/office/drawing/2014/main" id="{31B138E8-E3D6-F2C9-A08D-B8FAE7E1A4FA}"/>
                </a:ext>
              </a:extLst>
            </p:cNvPr>
            <p:cNvSpPr/>
            <p:nvPr/>
          </p:nvSpPr>
          <p:spPr>
            <a:xfrm>
              <a:off x="4015519" y="1902277"/>
              <a:ext cx="2124893" cy="1640210"/>
            </a:xfrm>
            <a:prstGeom prst="wedgeEllipseCallout">
              <a:avLst>
                <a:gd name="adj1" fmla="val 43172"/>
                <a:gd name="adj2" fmla="val 5342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9" name="Рисунок 108" descr="Изображение выглядит как круг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FA75849D-469E-32DC-DCB8-C593046CD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692" y="1988514"/>
              <a:ext cx="1470041" cy="1470038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EF21F905-083B-8348-B91C-82F29850073B}"/>
              </a:ext>
            </a:extLst>
          </p:cNvPr>
          <p:cNvGrpSpPr/>
          <p:nvPr/>
        </p:nvGrpSpPr>
        <p:grpSpPr>
          <a:xfrm>
            <a:off x="5911285" y="3588634"/>
            <a:ext cx="2723133" cy="1727030"/>
            <a:chOff x="472820" y="2047063"/>
            <a:chExt cx="7033521" cy="4460709"/>
          </a:xfrm>
        </p:grpSpPr>
        <p:pic>
          <p:nvPicPr>
            <p:cNvPr id="59" name="Рисунок 58" descr="Изображение выглядит как птица, клюв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09097771-A755-9702-765F-86FBCCD02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076" y="2841174"/>
              <a:ext cx="3670265" cy="3666598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рисунок, смайли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9E0C05C-6B52-3B93-D906-1F5F084B7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2820" y="2047063"/>
              <a:ext cx="4061321" cy="406131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60" y="436697"/>
            <a:ext cx="5342785" cy="5438192"/>
          </a:xfrm>
          <a:prstGeom prst="rect">
            <a:avLst/>
          </a:prstGeom>
        </p:spPr>
      </p:pic>
      <p:pic>
        <p:nvPicPr>
          <p:cNvPr id="257" name="Picture 25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36735" y="3032705"/>
            <a:ext cx="26574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0.19245 4.44444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0.05247 -0.1393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19245 -1.48148E-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3437 -0.09537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-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28" grpId="0"/>
      <p:bldP spid="54" grpId="0"/>
      <p:bldP spid="62" grpId="0"/>
      <p:bldP spid="73" grpId="0" animBg="1"/>
      <p:bldP spid="100" grpId="0" animBg="1"/>
      <p:bldP spid="83" grpId="0"/>
      <p:bldP spid="111" grpId="0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79</Words>
  <Application>Microsoft Office PowerPoint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35</cp:revision>
  <dcterms:created xsi:type="dcterms:W3CDTF">2024-07-21T13:02:50Z</dcterms:created>
  <dcterms:modified xsi:type="dcterms:W3CDTF">2024-08-29T12:03:35Z</dcterms:modified>
</cp:coreProperties>
</file>