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2085" y="2756535"/>
            <a:ext cx="20002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