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4387" y="3287667"/>
            <a:ext cx="2038349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