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28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2" name="ландыши">
            <a:extLst>
              <a:ext uri="{FF2B5EF4-FFF2-40B4-BE49-F238E27FC236}">
                <a16:creationId xmlns:a16="http://schemas.microsoft.com/office/drawing/2014/main" id="{A8B0B034-AD05-4E75-B4D7-45A548A7E0D5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221890" y="4016507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1" name="Рисунок 160">
              <a:extLst>
                <a:ext uri="{FF2B5EF4-FFF2-40B4-BE49-F238E27FC236}">
                  <a16:creationId xmlns:a16="http://schemas.microsoft.com/office/drawing/2014/main" id="{6DBCEE3C-DF24-4855-9E0F-7813E5A393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3745" y="4080818"/>
              <a:ext cx="988795" cy="988795"/>
            </a:xfrm>
            <a:prstGeom prst="rect">
              <a:avLst/>
            </a:prstGeom>
          </p:spPr>
        </p:pic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67900" y="5081607"/>
            <a:ext cx="1291739" cy="1291739"/>
            <a:chOff x="1228151" y="5104581"/>
            <a:chExt cx="1291739" cy="129173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28151" y="5104581"/>
              <a:ext cx="1291739" cy="1291739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3248"/>
              <a:ext cx="954586" cy="9545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36931"/>
            <a:ext cx="1163881" cy="1193323"/>
            <a:chOff x="1221890" y="3956593"/>
            <a:chExt cx="1163881" cy="1193323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0045" y="3956593"/>
              <a:ext cx="1113020" cy="1113020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4878"/>
            <a:ext cx="1163881" cy="1133409"/>
            <a:chOff x="1245568" y="5197852"/>
            <a:chExt cx="1163881" cy="113340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01203" y="5321544"/>
              <a:ext cx="942980" cy="942980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94072" y="2984425"/>
              <a:ext cx="668628" cy="824240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65159"/>
            <a:ext cx="1195991" cy="1186323"/>
            <a:chOff x="1221890" y="3984821"/>
            <a:chExt cx="1195991" cy="1186323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3984821"/>
              <a:ext cx="1186323" cy="1186323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8768" y="1695437"/>
              <a:ext cx="1022567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99" name="крыжовник">
            <a:extLst>
              <a:ext uri="{FF2B5EF4-FFF2-40B4-BE49-F238E27FC236}">
                <a16:creationId xmlns:a16="http://schemas.microsoft.com/office/drawing/2014/main" id="{E736DC9F-F5E2-4B43-B627-464593408F25}"/>
              </a:ext>
            </a:extLst>
          </p:cNvPr>
          <p:cNvGrpSpPr/>
          <p:nvPr/>
        </p:nvGrpSpPr>
        <p:grpSpPr>
          <a:xfrm>
            <a:off x="5571499" y="3985022"/>
            <a:ext cx="1163881" cy="1146595"/>
            <a:chOff x="1221890" y="4004684"/>
            <a:chExt cx="1163881" cy="1146595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1" name="Рисунок 200">
              <a:extLst>
                <a:ext uri="{FF2B5EF4-FFF2-40B4-BE49-F238E27FC236}">
                  <a16:creationId xmlns:a16="http://schemas.microsoft.com/office/drawing/2014/main" id="{76258EDA-6050-46A9-BDBD-F93E1F558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56039" y="4004684"/>
              <a:ext cx="1109952" cy="1146595"/>
            </a:xfrm>
            <a:prstGeom prst="rect">
              <a:avLst/>
            </a:prstGeom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0828"/>
            <a:ext cx="1163881" cy="1137459"/>
            <a:chOff x="1245568" y="5193802"/>
            <a:chExt cx="1163881" cy="113745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193802"/>
              <a:ext cx="1095003" cy="1095003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04253" y="2976788"/>
              <a:ext cx="812198" cy="810080"/>
            </a:xfrm>
            <a:prstGeom prst="rect">
              <a:avLst/>
            </a:prstGeom>
            <a:ln w="57150"/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61803"/>
            <a:ext cx="1179859" cy="1168451"/>
            <a:chOff x="1221890" y="3981465"/>
            <a:chExt cx="1179859" cy="1168451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7868" y="3981465"/>
              <a:ext cx="1163881" cy="1163881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96" name="мишка">
            <a:extLst>
              <a:ext uri="{FF2B5EF4-FFF2-40B4-BE49-F238E27FC236}">
                <a16:creationId xmlns:a16="http://schemas.microsoft.com/office/drawing/2014/main" id="{FBE231BF-EB13-4065-ACF5-F9F4E3B2EC54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1234870" y="2835162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8" name="Рисунок 197">
              <a:extLst>
                <a:ext uri="{FF2B5EF4-FFF2-40B4-BE49-F238E27FC236}">
                  <a16:creationId xmlns:a16="http://schemas.microsoft.com/office/drawing/2014/main" id="{54A9C96E-FD90-4B24-BDDD-D73CC61FD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28606"/>
              <a:ext cx="969228" cy="969228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552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 Black" panose="020B0A04020102020204" pitchFamily="34" charset="0"/>
                </a:rPr>
                <a:t>Л/Р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92B273B-1F61-FC08-D6C6-B04EACC0E51C}"/>
              </a:ext>
            </a:extLst>
          </p:cNvPr>
          <p:cNvGrpSpPr/>
          <p:nvPr/>
        </p:nvGrpSpPr>
        <p:grpSpPr>
          <a:xfrm>
            <a:off x="1273086" y="2823371"/>
            <a:ext cx="1176112" cy="1143723"/>
            <a:chOff x="1273086" y="2823371"/>
            <a:chExt cx="1176112" cy="1143723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кухонные принадлежности, сковорода, Посуда и формы для выпечки, кастрюля&#10;&#10;Автоматически созданное описание">
              <a:extLst>
                <a:ext uri="{FF2B5EF4-FFF2-40B4-BE49-F238E27FC236}">
                  <a16:creationId xmlns:a16="http://schemas.microsoft.com/office/drawing/2014/main" id="{E4C35713-9D3B-C918-A4BD-A8D0E6C3B4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086" y="2823371"/>
              <a:ext cx="1133409" cy="1133409"/>
            </a:xfrm>
            <a:prstGeom prst="rect">
              <a:avLst/>
            </a:prstGeom>
          </p:spPr>
        </p:pic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2C613D9A-3BB3-D2B9-DD3B-24DAA314FCE2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4108311" y="1702967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4108311" y="170296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инструмент, топор&#10;&#10;Автоматически созданное описание">
              <a:extLst>
                <a:ext uri="{FF2B5EF4-FFF2-40B4-BE49-F238E27FC236}">
                  <a16:creationId xmlns:a16="http://schemas.microsoft.com/office/drawing/2014/main" id="{3593F9CB-BABD-4B55-BA30-FB7301F61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0526" y="1794938"/>
              <a:ext cx="1000595" cy="1000595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91BCFC52-8BB0-94E0-A76C-DEE1ACCAD7A4}"/>
              </a:ext>
            </a:extLst>
          </p:cNvPr>
          <p:cNvGrpSpPr/>
          <p:nvPr/>
        </p:nvGrpSpPr>
        <p:grpSpPr>
          <a:xfrm>
            <a:off x="7053679" y="5160742"/>
            <a:ext cx="1163881" cy="1133409"/>
            <a:chOff x="7053679" y="5160742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3679" y="516074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овощи, производить, Натуральные продукты, Веганское пита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B0730A7F-6FEB-358B-8BD5-BEA1F5009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6909" y="5215174"/>
              <a:ext cx="917420" cy="965839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27813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1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9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7</cp:revision>
  <dcterms:created xsi:type="dcterms:W3CDTF">2024-08-18T15:47:58Z</dcterms:created>
  <dcterms:modified xsi:type="dcterms:W3CDTF">2024-11-20T21:36:39Z</dcterms:modified>
</cp:coreProperties>
</file>