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7000">
              <a:schemeClr val="bg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ЦЯ - ЦЯ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ЕЦЬ - ЕЦЬ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ЧО - ЧО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– </a:t>
            </a:r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242092" y="2367398"/>
            <a:ext cx="1120813" cy="112081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907" y="1470981"/>
            <a:ext cx="1327910" cy="132658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65" y="3768778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41" y="372834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830" y="2914435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631" y="58340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347" y="4411799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118" y="4493342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796258" y="2330474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94586" y="364478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363434" y="428184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401" y="2107191"/>
            <a:ext cx="17240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83A3E-2D87-4956-8C4F-B66D8B6AB18E}"/>
</file>

<file path=customXml/itemProps2.xml><?xml version="1.0" encoding="utf-8"?>
<ds:datastoreItem xmlns:ds="http://schemas.openxmlformats.org/officeDocument/2006/customXml" ds:itemID="{4687BCCB-B67E-4CFB-A90F-98E206F05A45}"/>
</file>

<file path=customXml/itemProps3.xml><?xml version="1.0" encoding="utf-8"?>
<ds:datastoreItem xmlns:ds="http://schemas.openxmlformats.org/officeDocument/2006/customXml" ds:itemID="{F9645C14-D274-422C-9DCC-6E315112C18D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23</cp:revision>
  <dcterms:created xsi:type="dcterms:W3CDTF">2024-12-18T09:01:56Z</dcterms:created>
  <dcterms:modified xsi:type="dcterms:W3CDTF">2024-12-29T21:24:29Z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