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D0FA7-E3C7-41EE-9CDE-0924035CA2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8EB96B0-7181-4F50-BFAF-4AEDB290C2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247AE19-250F-4112-B6CC-F5889F4E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C689089-F128-46C1-A979-773472F31D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C2E57E8-1769-47CB-A94B-3042BB0A66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2769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D0F54EF-F532-4466-A7F6-9E7A3D681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2C2D4D4-2C64-4544-B5B2-B01761ECDA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1550A2-5DB9-44E5-AC7D-23669DBD5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863015-6DB9-42D1-9312-720122712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1733D8-1D8A-473B-B097-3F0459E2B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5207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FD24FE-A179-446D-B660-22B2887A0F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1352EA9-1642-4841-A9D3-FFD10D7729D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C2EC9F0-34DA-412F-A066-4187FF4E9A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6F9F946-79C7-4300-A2A0-5A08C5CA7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A8C407A-8539-449A-A50F-EF9EA3D77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2637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F4066-6991-466F-8655-E2CFC8ABC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096092C-0AC6-4330-9658-A4A3D1DB9A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F25364-A3CA-4364-8ED5-C26499583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583FE0-F19B-4DDB-A4E1-34F081FF4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39BE64E-A424-4CFD-ACC4-182E938805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9516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F4D3CF-89CA-4638-941F-5C87B4ACD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6204E03-22AB-48AC-B6D1-35F5EFC068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8572D20-C9B5-4C4C-84D6-7904781E82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7DBE4F6-6881-49F0-B231-AB506D05C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AF98C24-5E62-49CD-ABF5-AEE178A62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33220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34875F-9AA4-49C8-A3F4-84FB9C4BC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EE04C33-3BDD-4BF4-8311-907C5DC476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84D5F08-2BA8-4C27-AE7D-5322AFAFB7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C190D9C-4CD0-4855-B7FA-9F9237FC6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5093815-9AAC-49CF-A302-A34E9D50A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F87E382-EB5F-4CC4-98E1-BF27BD77A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4415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7DC7FE-E34D-4F67-8DB8-63C06D4F4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A5BB8ED-CA86-4887-9DB5-F9D72BA2D1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A17B4BDC-8797-49CB-B094-B91B1B529A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D0AB661-8C62-4CDA-A157-484E637EDB8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C2808B8-2C95-4953-93F8-0AEA719973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9156879-71F3-4A76-9444-671A6598B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D94B0D-1EDD-4253-94CD-7151E202B3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C615D9D6-3F4E-452C-A5FE-9A789EB1E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395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472EB4-936F-4688-AEA4-440315693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F5B646B-DB59-4BDB-B6D2-0CCE89D89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4444C09A-6FBA-4D0E-BDB8-4F7A8B434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5721BF3-8929-4A6A-B0D3-CB2C5704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925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76FD8D1-AE6E-44E7-AA68-780C08F023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E9659EF3-E941-4CD9-8048-B601E9E84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70481EE-00BD-4480-A40D-B16FBF5375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980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EECA48-9479-49CE-83C3-ED76CC85C1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C5F8901-EA01-4F9D-8553-89C195A7A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4B8E40A-3179-433D-B98F-22F1532E94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962C184-B8FD-4C7C-BB02-FE6EA0853C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82BA920-D806-4018-8C44-0E195E7FC7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421F821-94EE-4E70-BE1A-1CED11726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0571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CF8E5F-AD8D-493E-9598-1AD440C438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519B0874-C162-4C56-871D-091C60F772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B0689B-BEBB-42F6-BE5A-D861A4EEC8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7EFF02-902F-4C2A-BD52-8FA32D4CB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7BE6EF75-DA86-4C5F-989C-D6FFF1B798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307882-5871-4C0D-8077-23D597B6C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4600283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01F917-4042-44D3-B059-F9BF8C3D2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759FFCA-6D16-44BF-8421-1473123BDD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421FFCF-A405-43D2-9825-A9B7F2E98B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4BA36-6D74-4D6A-A31A-E74487BB6D2B}" type="datetimeFigureOut">
              <a:rPr lang="ru-RU" smtClean="0"/>
              <a:t>01.12.2024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8EE30C4-0674-46A2-8703-73971FAE7E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A4B13A-FD26-4FF7-AA5D-459E0244E0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B2C70-4E3F-4FB6-AFA4-FD21323E2C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27786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microsoft.com/office/2007/relationships/hdphoto" Target="../media/hdphoto1.wdp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2726CFA-627A-42A6-8DC0-2EB27CA3A0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2B0A13-2580-40BE-A7FB-B25C29F2D5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5144" y="771525"/>
            <a:ext cx="6086475" cy="6086475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8A555392-53E8-46F1-AFFD-C06C92DC97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976" y="1680056"/>
            <a:ext cx="2962047" cy="222153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DFF7DF9-B751-4F56-914A-063425947F3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775" y="1557336"/>
            <a:ext cx="2460447" cy="246697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6D7C3EE-EDC4-460A-91BD-E43EC48016F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58" b="99495" l="400" r="93400">
                        <a14:foregroundMark x1="8600" y1="36364" x2="4400" y2="32576"/>
                        <a14:foregroundMark x1="2000" y1="53788" x2="1800" y2="52273"/>
                        <a14:foregroundMark x1="45400" y1="3788" x2="50000" y2="3788"/>
                        <a14:foregroundMark x1="93000" y1="37121" x2="93400" y2="33081"/>
                        <a14:foregroundMark x1="61400" y1="95202" x2="59800" y2="95202"/>
                        <a14:foregroundMark x1="1400" y1="33838" x2="1400" y2="33838"/>
                        <a14:foregroundMark x1="800" y1="55051" x2="800" y2="55051"/>
                        <a14:foregroundMark x1="400" y1="51263" x2="400" y2="51263"/>
                        <a14:foregroundMark x1="55600" y1="99747" x2="55600" y2="99747"/>
                        <a14:foregroundMark x1="51400" y1="2273" x2="51400" y2="2273"/>
                        <a14:foregroundMark x1="51400" y1="1263" x2="50600" y2="758"/>
                        <a14:foregroundMark x1="1000" y1="35606" x2="1000" y2="356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528" y="1762734"/>
            <a:ext cx="2590945" cy="205202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AFB37D7-F056-4B3A-A5BA-B6EA1A8C82B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67902" y="1557336"/>
            <a:ext cx="2590945" cy="2590945"/>
          </a:xfrm>
          <a:prstGeom prst="rect">
            <a:avLst/>
          </a:prstGeom>
          <a:effectLst>
            <a:glow rad="101600">
              <a:schemeClr val="bg1"/>
            </a:glo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DA64A41-AAA6-444E-85CC-285B40DCC01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8999" y="982487"/>
            <a:ext cx="3395781" cy="342803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3BF5026D-8ABD-4BCA-AFF3-654F9AC3210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9784" y="1321702"/>
            <a:ext cx="2840866" cy="284086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DB76C739-41F2-46A3-A761-CD20D43CFF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20378" y="5779400"/>
            <a:ext cx="1246431" cy="1078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CF8B554C-0050-4DB5-8DCF-DB768CC2AB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576876" y="1102324"/>
            <a:ext cx="3069167" cy="314083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22" name="Picture 121" descr="image.png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80999" y="2575375"/>
            <a:ext cx="2581275" cy="374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77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3</cp:revision>
  <dcterms:created xsi:type="dcterms:W3CDTF">2024-11-29T10:03:52Z</dcterms:created>
  <dcterms:modified xsi:type="dcterms:W3CDTF">2024-12-01T21:27:23Z</dcterms:modified>
</cp:coreProperties>
</file>