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Хто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76478" y="383106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Що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dirty="0" err="1">
                <a:latin typeface="Cavolini" panose="03000502040302020204" pitchFamily="66" charset="0"/>
                <a:cs typeface="Cavolini" panose="03000502040302020204" pitchFamily="66" charset="0"/>
              </a:rPr>
              <a:t>це</a:t>
            </a:r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49" y="1720473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05" y="1686098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11" y="814740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8" y="1552819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3" y="1615236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87" y="1788844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95" y="2612786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31" y="1833561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3" y="1889276"/>
            <a:ext cx="3106901" cy="34038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66" y="1590688"/>
            <a:ext cx="4160513" cy="416051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04EA43CC-22E3-ABE3-4B8A-8D082E9EEF5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572" y="1651723"/>
            <a:ext cx="3730382" cy="373038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дуза, беспозвоночный, кишечнополостные, Морские беспозвоночные&#10;&#10;Автоматически созданное описание">
            <a:extLst>
              <a:ext uri="{FF2B5EF4-FFF2-40B4-BE49-F238E27FC236}">
                <a16:creationId xmlns:a16="http://schemas.microsoft.com/office/drawing/2014/main" id="{5CE00FBD-4FD2-83AF-CC40-F54A114B58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6" y="1464487"/>
            <a:ext cx="4472736" cy="4472736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70620" y="2678430"/>
            <a:ext cx="32766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28</cp:revision>
  <dcterms:created xsi:type="dcterms:W3CDTF">2024-05-06T18:50:00Z</dcterms:created>
  <dcterms:modified xsi:type="dcterms:W3CDTF">2024-11-12T12:07:11Z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