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A790F-719F-257C-91A1-CEC579284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571D4-68E2-0EE7-AC47-99ECA6D6D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C88828-3504-F880-DBFD-95AF0786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0E0D8-1175-E42D-BFDE-7D6F2013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67961-233C-52D9-F3D5-CE103B1E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151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F5C04-FF08-BFD9-D117-1C2CB6F4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C87DA-618E-3A9F-F9C5-70CEC4B4E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4A3F0-822C-625D-2105-F0C50095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79AA0-B8B5-C518-AA0F-412E9F41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D1463-4DD1-7CED-CDC4-4926A0CE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6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515022-F07D-E188-29C7-A685E6368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1B7DB-9BF2-FF08-BC5C-986BE1CBA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CCC6F-9AA8-8220-A4CF-31E5BDF9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6DF93-4611-04E1-1934-D00CDB43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18786-EF07-2AAD-7E6A-9A5B6F8E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3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56C34-0A1C-1278-981D-3691F296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1B937-B31A-4584-F822-C5CE6AF1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B687-8CF3-5F7B-0E8F-8ED419E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586E8-4D85-C600-800B-CA69BFF7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50159-0E4C-3541-61AB-A1B2F8FB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95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3CCDC-12AE-95BE-9973-475D43DF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06B64-3BC7-C6DD-28BC-64910A52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97AD1-B160-C2AF-B42C-B74B5F14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369F0-7AA6-E705-270B-F4AF190E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BA5D-7024-AC6B-3FFB-E7A1B485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994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01459-A0F2-8087-D2D5-7C1538F5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3E0AA-AADD-45BB-ED15-BD288FE7C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2D7AF-67B2-3AC5-55F4-E0C9AB7B3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F15C-D801-BA54-FE3E-B7BFA604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79392-A823-2BF9-7F86-71211F17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64AA8-6C1D-D499-6E98-C4DCBB59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681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7CEC-CD7B-D372-BFCF-E97BAE84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D01B74-D17D-089C-3356-BD815C7D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AC92B-7530-8098-DBB4-0D139F69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8F8AE1-49F5-F378-A867-18B10D631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445444-D695-A8A6-00C0-B91C45A1A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E79CE0-DA72-7BE0-269E-F4ACF077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89495-9677-B814-8A34-B63C94B7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26F7E7-9FEC-F463-EFD5-E788D5D6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41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3C548-D315-F28A-9F6A-BC56187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B25CF-7186-0067-D935-F499E4F6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33ABA0-22FE-1333-39A9-6935095B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099260-6C60-B334-6440-131B636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81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7D0FA-6EC4-CEDB-F85E-D5A027F5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237FCC-C4A2-5C8C-391F-590F1922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26F85-B84A-DBE4-F72D-C130E9AC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0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5F785-DEB8-3E98-18F3-FEF8A387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99B22-47D4-B8B4-F501-BC907A61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07EE9-A1DE-42A3-1D8B-CBF70BE8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65600-3BBF-3B0A-092E-72D56F58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4E98C-92CA-82F5-9AE4-FCDE44D5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C87FE-690F-ACB3-E17E-661237FA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35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E9C1A-10B8-5262-C47B-BA452A26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3594F1-659D-2958-6C7C-433B1CF1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A41FA-9773-58E7-4758-0C8AC39E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7C9B3-DBA5-7012-99A5-029B15AD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8D94B1-A707-2950-8155-77FFDA3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6FA909-0715-E6D4-3C81-A87CF875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6973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C5D86-A00A-4E93-AFAC-E0F8C555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8AB8E-0C80-AF84-78B4-31A4AA6D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7EB2-3862-7FF5-6146-DFDABC7A1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F8517-3D09-93E8-5FD8-48F4332D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A0639-2CA2-78EB-A14F-E581BB60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6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DEBA66B-C23C-2FA9-AC6E-9FE8F45F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облако, неб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13C6657-85D6-144A-4822-982E2935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85" y="511796"/>
            <a:ext cx="8654343" cy="5885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A9B8095-D5BB-6237-2EDE-E9576479461B}"/>
              </a:ext>
            </a:extLst>
          </p:cNvPr>
          <p:cNvSpPr/>
          <p:nvPr/>
        </p:nvSpPr>
        <p:spPr>
          <a:xfrm>
            <a:off x="3261884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D4CDFB-2411-792D-C652-3711B7428C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7" y="4918632"/>
            <a:ext cx="7135023" cy="786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8DC226F-1BA7-2A57-88C5-ABE56C1FE5C4}"/>
              </a:ext>
            </a:extLst>
          </p:cNvPr>
          <p:cNvGrpSpPr/>
          <p:nvPr/>
        </p:nvGrpSpPr>
        <p:grpSpPr>
          <a:xfrm>
            <a:off x="4546598" y="2963748"/>
            <a:ext cx="7240491" cy="576470"/>
            <a:chOff x="0" y="1439108"/>
            <a:chExt cx="7465872" cy="37233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602A5F2-0CE9-B2F7-B066-72492177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8EE230-BC4C-7473-8B46-10AA23F00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B6E271-0D3E-AE26-12B3-2900C05D95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9" y="1080332"/>
            <a:ext cx="7240491" cy="5050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86D2F47-014F-D2CC-900A-70966114D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478" flipH="1">
            <a:off x="3453793" y="2647036"/>
            <a:ext cx="1257974" cy="12579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раб, мультфильм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F034A5BA-2858-3D96-74B3-A9F63AE50F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4" y="4786653"/>
            <a:ext cx="1129331" cy="9187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33DB57A-5BBB-1446-034C-B00122D17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14" y="879597"/>
            <a:ext cx="1158483" cy="119184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53EC845-9D09-B460-B5A8-67602E7E7780}"/>
              </a:ext>
            </a:extLst>
          </p:cNvPr>
          <p:cNvSpPr/>
          <p:nvPr/>
        </p:nvSpPr>
        <p:spPr>
          <a:xfrm>
            <a:off x="3241339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6D5E7F-9AAB-D1C1-B83F-8EF69DE3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3" y="4918632"/>
            <a:ext cx="7135023" cy="78679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DE566D5-685E-837F-B0E0-163BE808DCD4}"/>
              </a:ext>
            </a:extLst>
          </p:cNvPr>
          <p:cNvGrpSpPr/>
          <p:nvPr/>
        </p:nvGrpSpPr>
        <p:grpSpPr>
          <a:xfrm>
            <a:off x="4505511" y="1008864"/>
            <a:ext cx="7240491" cy="576470"/>
            <a:chOff x="0" y="1439108"/>
            <a:chExt cx="7465872" cy="37233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8DD51CF-1053-5B20-C534-75FF6A93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E62FFAB-F09B-5AE8-10BA-59E0221BE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6823AC-1B18-B3AA-3E05-15984B9EDC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5" y="2938349"/>
            <a:ext cx="7240491" cy="5050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4D14634-0F98-1DD0-E311-527714879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34" y="748098"/>
            <a:ext cx="1081463" cy="108146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F5BA5D1-0B10-75DC-F83D-CB035B016D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9989" y="4630465"/>
            <a:ext cx="1264766" cy="126476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966FC44-F377-41FF-C534-4FE54CE0ED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111" y="2439243"/>
            <a:ext cx="1116521" cy="1116521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B7D8885-0D3D-6A65-5ED9-27DE3637973F}"/>
              </a:ext>
            </a:extLst>
          </p:cNvPr>
          <p:cNvSpPr/>
          <p:nvPr/>
        </p:nvSpPr>
        <p:spPr>
          <a:xfrm>
            <a:off x="3241339" y="486397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EEDDF03-AF74-B65D-2ACB-9C7514ECE0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00" y="854198"/>
            <a:ext cx="7135023" cy="78679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E2FCA29-DF6D-3E3D-41CA-8B2747E6A44C}"/>
              </a:ext>
            </a:extLst>
          </p:cNvPr>
          <p:cNvGrpSpPr/>
          <p:nvPr/>
        </p:nvGrpSpPr>
        <p:grpSpPr>
          <a:xfrm>
            <a:off x="4526052" y="5068624"/>
            <a:ext cx="7240491" cy="576470"/>
            <a:chOff x="0" y="1439108"/>
            <a:chExt cx="7465872" cy="37233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001AD0E-BB73-D959-45AE-504C11F5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A61BBE0-EDA8-10BE-6C1B-20BDFF958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85B8B00-84F4-E701-97D1-E4E749F2AA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4" y="2900250"/>
            <a:ext cx="7240491" cy="50500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30E61492-6D7D-9FE0-AF78-CED064369D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09" y="751158"/>
            <a:ext cx="783109" cy="95342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81E6564C-6069-8E20-92C3-B9BA057BCD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93" y="2362864"/>
            <a:ext cx="1222942" cy="122294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0B1F8AB-9774-F8B7-4633-E678FE644D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099" y="4581770"/>
            <a:ext cx="1293419" cy="1311358"/>
          </a:xfrm>
          <a:prstGeom prst="rect">
            <a:avLst/>
          </a:prstGeom>
        </p:spPr>
      </p:pic>
      <p:pic>
        <p:nvPicPr>
          <p:cNvPr id="47" name="подаоркРисунок 40">
            <a:extLst>
              <a:ext uri="{FF2B5EF4-FFF2-40B4-BE49-F238E27FC236}">
                <a16:creationId xmlns:a16="http://schemas.microsoft.com/office/drawing/2014/main" id="{2EF6C3CD-6224-534D-A1DE-8E9E590381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9F08914-6F8A-CFA1-11D3-3FBE27329D4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0462" y="731581"/>
            <a:ext cx="5416643" cy="5185754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058" y="3429000"/>
            <a:ext cx="31432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209 L -0.00143 -0.00209 C 0.00013 0.00023 0.00156 0.00277 0.00326 0.00532 C 0.00365 0.00601 0.00417 0.00671 0.00482 0.00717 C 0.00664 0.00856 0.01172 0.00879 0.01263 0.00902 C 0.01537 0.00926 0.0181 0.00949 0.02096 0.00995 L 0.02774 0.01088 C 0.02904 0.01134 0.03047 0.01226 0.0319 0.01273 C 0.03464 0.01342 0.03737 0.01365 0.04024 0.01458 C 0.04206 0.01504 0.04401 0.01574 0.04596 0.01643 L 0.09649 0.01273 C 0.09583 -0.00672 0.09544 -0.01065 0.09649 -0.03264 C 0.09649 -0.03519 0.09714 -0.03774 0.09753 -0.04005 C 0.09766 -0.04144 0.09818 -0.04699 0.09857 -0.04838 C 0.09896 -0.0507 0.09961 -0.05278 0.10013 -0.05486 C 0.10143 -0.05255 0.10156 -0.05186 0.10326 -0.05024 C 0.10456 -0.04908 0.10599 -0.04792 0.10742 -0.04653 C 0.10807 -0.04607 0.10885 -0.04561 0.10951 -0.04468 C 0.1138 -0.03889 0.10899 -0.04514 0.11628 -0.0382 C 0.11901 -0.03565 0.12162 -0.03195 0.12461 -0.02986 C 0.12617 -0.02894 0.12904 -0.02732 0.13086 -0.02524 C 0.13151 -0.02454 0.13203 -0.02315 0.13294 -0.02246 C 0.13399 -0.02153 0.13529 -0.02153 0.13659 -0.02061 C 0.13763 -0.01991 0.13867 -0.01899 0.13971 -0.01783 C 0.14024 -0.01736 0.14063 -0.01644 0.14128 -0.01598 C 0.14193 -0.01551 0.14258 -0.01551 0.14336 -0.01505 C 0.14675 -0.00903 0.14284 -0.01551 0.14701 -0.01042 C 0.14844 -0.0088 0.14961 -0.00625 0.15117 -0.00486 C 0.15182 -0.0044 0.1526 -0.00394 0.15326 -0.00301 C 0.15378 -0.00232 0.15417 -0.00116 0.15482 -0.00024 C 0.15677 0.00231 0.15768 0.00208 0.15951 0.00532 C 0.16003 0.00625 0.16029 0.0081 0.16107 0.00902 C 0.16172 0.00995 0.16276 0.01018 0.16367 0.01088 C 0.16367 0.01088 0.16732 0.01435 0.16836 0.01458 C 0.17435 0.01504 0.18047 0.01504 0.18659 0.01551 C 0.20013 0.01736 0.20078 0.01782 0.22149 0.01736 C 0.22435 0.01713 0.22734 0.01597 0.23034 0.01551 C 0.22995 0.01458 0.22943 0.01365 0.2293 0.01273 C 0.22891 0.01088 0.22891 0.00902 0.22878 0.00717 C 0.22852 0.00578 0.22839 0.00463 0.22826 0.00347 C 0.22839 -0.00093 0.22852 -0.00533 0.22878 -0.00949 C 0.22956 -0.02593 0.22917 -0.00625 0.22982 -0.02986 C 0.22995 -0.0382 0.23008 -0.04653 0.23034 -0.05486 C 0.23529 -0.05209 0.22578 -0.05787 0.23607 -0.05024 C 0.23815 -0.04885 0.24414 -0.04561 0.24701 -0.04283 C 0.24844 -0.04167 0.24961 -0.03959 0.25117 -0.0382 C 0.25404 -0.03565 0.25703 -0.03334 0.26003 -0.03079 C 0.26146 -0.02963 0.26328 -0.02894 0.26471 -0.02709 C 0.26576 -0.02593 0.26667 -0.02454 0.26784 -0.02338 C 0.26875 -0.02246 0.26992 -0.02176 0.27096 -0.02061 C 0.27357 -0.01783 0.27591 -0.01366 0.27878 -0.01135 C 0.28034 -0.01019 0.2819 -0.00903 0.28346 -0.00764 C 0.28451 -0.00695 0.28542 -0.00579 0.28659 -0.00486 C 0.28958 -0.00232 0.29271 3.7037E-6 0.29596 0.00254 C 0.29675 0.00301 0.29766 0.00347 0.29857 0.00439 L 0.3043 0.01088 C 0.30456 0.0118 0.30482 0.01296 0.30534 0.01365 C 0.30573 0.01412 0.30625 0.01435 0.3069 0.01458 C 0.30859 0.01504 0.31029 0.01504 0.31211 0.01551 C 0.31445 0.01574 0.31693 0.01597 0.3194 0.01643 L 0.37149 0.01551 C 0.37201 0.01551 0.37292 0.01551 0.37305 0.01458 C 0.37318 0.00856 0.3724 0.00277 0.37201 -0.00301 C 0.37122 -0.01227 0.37162 -0.00811 0.37096 -0.01598 C 0.37175 -0.04653 0.3707 -0.02477 0.37201 -0.0382 C 0.37214 -0.04051 0.37201 -0.04283 0.37253 -0.04468 C 0.37279 -0.0463 0.37357 -0.04723 0.37409 -0.04838 C 0.37422 -0.04931 0.37396 -0.05093 0.37461 -0.05116 C 0.37552 -0.05186 0.37669 -0.05093 0.37774 -0.05024 C 0.38255 -0.04815 0.38893 -0.0426 0.39284 -0.03912 L 0.40013 -0.03264 C 0.40117 -0.03172 0.40208 -0.03056 0.40326 -0.02986 C 0.4043 -0.0294 0.40521 -0.02871 0.40638 -0.02801 C 0.40755 -0.02755 0.40885 -0.02709 0.41003 -0.02616 C 0.4112 -0.02524 0.41237 -0.02361 0.41367 -0.02246 C 0.41445 -0.02176 0.4194 -0.01945 0.42096 -0.01783 C 0.42162 -0.01713 0.42227 -0.01598 0.42305 -0.01505 C 0.42513 -0.01274 0.42669 -0.01158 0.42878 -0.00857 C 0.42969 -0.00718 0.43034 -0.00533 0.43138 -0.00394 C 0.43372 -0.0007 0.43477 -0.00116 0.43763 0.00162 C 0.44258 0.00625 0.43724 0.00301 0.44128 0.00532 C 0.44401 0.01018 0.44128 0.00625 0.44596 0.00995 C 0.44649 0.01041 0.44688 0.01157 0.44753 0.0118 C 0.45977 0.0125 0.47214 0.01226 0.48451 0.01273 L 0.49388 0.01365 C 0.49596 0.01389 0.49805 0.01412 0.50013 0.01458 C 0.50182 0.01481 0.50352 0.01527 0.50534 0.01551 C 0.50859 0.01574 0.51185 0.01597 0.51524 0.01643 C 0.51758 0.01551 0.52044 0.0162 0.52253 0.01365 C 0.52331 0.0125 0.52162 0.00995 0.52149 0.0081 C 0.52109 0.00532 0.52109 0.00254 0.52096 -0.00024 C 0.52109 -0.00371 0.52122 -0.00718 0.52149 -0.01042 C 0.52162 -0.0132 0.52188 -0.01598 0.52201 -0.01875 C 0.5224 -0.02871 0.52266 -0.03866 0.52305 -0.04838 C 0.52813 -0.04491 0.53151 -0.04283 0.53659 -0.03727 C 0.53737 -0.03635 0.53828 -0.03542 0.53919 -0.03449 C 0.53997 -0.0338 0.54089 -0.03357 0.5418 -0.03264 C 0.54362 -0.03102 0.54544 -0.02871 0.54753 -0.02709 C 0.54935 -0.0257 0.5513 -0.025 0.55326 -0.02338 C 0.55417 -0.02269 0.55495 -0.02153 0.55586 -0.02061 C 0.56055 -0.01644 0.56198 -0.0169 0.5668 -0.01042 C 0.5681 -0.00857 0.5694 -0.00649 0.57096 -0.00486 C 0.57175 -0.00417 0.57266 -0.00394 0.57357 -0.00301 C 0.57878 0.00254 0.57435 -0.00162 0.57721 0.00347 C 0.5776 0.00416 0.57826 0.00439 0.57878 0.00532 C 0.58333 0.01226 0.57839 0.00601 0.58294 0.0118 C 0.58516 0.01458 0.58477 0.01412 0.58867 0.01458 C 0.5957 0.01527 0.61003 0.01643 0.61003 0.01643 C 0.64115 0.01527 0.63008 0.01551 0.64336 0.01551 L 0.64336 0.01551 L 0.64336 0.01551 " pathEditMode="relative" ptsTypes="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463 L -0.00261 0.00463 C -0.00079 0.00788 0.0013 0.01112 0.00312 0.01482 C 0.00416 0.0169 0.0052 0.01968 0.00625 0.02223 C 0.00716 0.02454 0.00768 0.02732 0.00885 0.02963 C 0.01015 0.03241 0.01184 0.03473 0.01354 0.03704 C 0.01406 0.03774 0.01497 0.03797 0.01562 0.03889 C 0.01718 0.04121 0.01901 0.04375 0.02031 0.04723 C 0.02135 0.05 0.02122 0.05024 0.02291 0.05278 C 0.02369 0.05394 0.02448 0.05556 0.02552 0.05649 C 0.03281 0.06297 0.0289 0.05834 0.03385 0.06112 C 0.03463 0.06158 0.03541 0.0625 0.03645 0.06297 C 0.03841 0.06343 0.04062 0.06343 0.0427 0.06389 C 0.04609 0.06505 0.04739 0.06551 0.05156 0.06667 C 0.05429 0.06737 0.05703 0.06783 0.05989 0.06852 C 0.06067 0.06829 0.07083 0.06644 0.07395 0.06575 C 0.07786 0.06459 0.07513 0.06505 0.07864 0.06389 C 0.08033 0.0632 0.08359 0.06227 0.08541 0.06204 C 0.08593 0.06042 0.08645 0.05903 0.08698 0.05741 C 0.08724 0.05602 0.0875 0.05487 0.0875 0.05371 C 0.0875 0.04607 0.08711 0.03889 0.08698 0.03149 C 0.08711 0.02454 0.08711 0.01783 0.0875 0.01112 C 0.0875 0.0095 0.08776 0.00788 0.08802 0.00649 C 0.08841 0.00255 0.08906 -0.00092 0.08958 -0.00462 C 0.08971 -0.00694 0.08984 -0.00902 0.0901 -0.01111 C 0.09023 -0.01273 0.09036 -0.01435 0.09062 -0.01574 C 0.09036 -0.02083 0.09023 -0.02569 0.0901 -0.03055 C 0.08984 -0.03564 0.08867 -0.03958 0.0901 -0.04444 C 0.09036 -0.0456 0.0914 -0.04537 0.09218 -0.04537 C 0.09505 -0.04606 0.09804 -0.04606 0.10104 -0.04629 C 0.10273 -0.04652 0.10442 -0.04699 0.10625 -0.04722 C 0.10703 -0.04745 0.10794 -0.04814 0.10885 -0.04814 C 0.11315 -0.04884 0.11744 -0.04884 0.12187 -0.04907 L 0.13489 -0.04722 C 0.13997 -0.04652 0.13476 -0.04583 0.14166 -0.04537 C 0.14674 -0.04513 0.15208 -0.04537 0.15729 -0.04537 L 0.15781 -0.04537 C 0.15742 -0.03703 0.15703 -0.0287 0.15677 -0.02037 C 0.15651 -0.01712 0.15638 -0.01365 0.15625 -0.01018 C 0.15599 -0.00625 0.15586 -0.00231 0.15573 0.00186 C 0.15664 0.02547 0.15507 0.00463 0.15833 0.025 C 0.15859 0.02709 0.15846 0.02917 0.15885 0.03149 C 0.15898 0.03334 0.1595 0.03519 0.15989 0.03704 C 0.16002 0.04098 0.16002 0.04491 0.16041 0.04908 C 0.16041 0.05024 0.16093 0.05139 0.16093 0.05278 C 0.16093 0.0588 0.16067 0.0588 0.15885 0.06297 C 0.15859 0.0632 0.15846 0.06343 0.15833 0.06389 L 0.21823 0.06389 C 0.21796 0.02778 0.21783 -0.00833 0.2177 -0.04444 L 0.28802 -0.04629 L 0.28802 0.06297 L 0.36093 0.06482 C 0.36067 0.02871 0.36054 -0.0074 0.36041 -0.04351 L 0.43281 -0.04537 C 0.43294 -0.00925 0.43307 0.02686 0.43333 0.06297 L 0.50468 0.06482 C 0.50481 0.02732 0.50494 -0.00995 0.5052 -0.04722 L 0.56718 -0.04537 L 0.56823 0.06389 L 0.57291 0.06852 L 0.62343 0.06389 " pathEditMode="relative" ptsTypes="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3984 0.05694 L 0.08984 0.05555 L 0.08828 -0.01667 L 0.15781 0.05416 L 0.21953 0.05416 L 0.21875 -0.01528 L 0.29297 0.05555 L 0.3664 0.05555 L 0.36406 -0.01806 L 0.43984 0.05555 L 0.51093 0.05416 L 0.51015 -0.01528 L 0.57578 0.05416 L 0.63359 0.05416 " pathEditMode="relative" rAng="0" ptsTypes="AAAAAAAAAAAAAAA"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347 L 0.047 0.0632 L 0.09779 0.06458 L 0.097 -0.04792 L 0.1681 -0.0493 L 0.16732 0.06181 L 0.22825 0.06181 L 0.22513 -0.0493 L 0.297 -0.05208 L 0.29622 0.05764 L 0.37122 0.06736 L 0.36966 -0.04653 L 0.44232 -0.04514 L 0.4431 0.05903 L 0.51575 0.06181 L 0.51419 -0.0493 L 0.57747 -0.04514 L 0.57747 0.0632 L 0.62969 0.05903 " pathEditMode="relative" ptsTypes="AAAAAAAAAAAAAAAAA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93 L 0.00052 0.00416 L 0.01354 0.01504 L 0.03737 0.05277 L 0.08854 0.05509 L 0.08919 -0.05718 L 0.15677 -0.05487 L 0.15729 0.05393 L 0.21796 0.05509 L 0.21731 -0.05602 L 0.28802 -0.05718 L 0.28737 0.05046 L 0.36237 0.05162 L 0.35989 -0.05487 L 0.43359 -0.05602 L 0.43229 0.05162 L 0.50546 0.05509 L 0.50481 -0.05811 L 0.56614 -0.05811 L 0.56796 0.05277 L 0.63489 0.05277 " pathEditMode="relative" rAng="0" ptsTypes="AAAAAAAAAAAAAAAAAAAAA">
                                      <p:cBhvr>
                                        <p:cTn id="9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1482 L 0.04479 0.06042 L 0.09414 0.05579 L 0.09414 -0.00856 L 0.16471 0.05811 L 0.22656 0.05695 L 0.22539 -0.01296 L 0.29791 0.05811 L 0.37278 0.05487 L 0.37031 -0.0118 L 0.44726 0.06042 L 0.51849 0.05811 L 0.51653 -0.01388 L 0.58033 0.05811 L 0.61406 0.05695 L 0.61575 0.05139 " pathEditMode="relative" rAng="0" ptsTypes="AAAAAAAAAAAAAAAA">
                                      <p:cBhvr>
                                        <p:cTn id="9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4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4.79167E-6 0.00023 C 0.00209 0.00231 0.00404 0.00486 0.00625 0.0074 C 0.00691 0.0081 0.00769 0.00833 0.00834 0.00926 C 0.01211 0.01412 0.00691 0.00995 0.0125 0.01574 C 0.01485 0.01805 0.01732 0.0199 0.0198 0.02222 L 0.02396 0.02592 C 0.02448 0.02708 0.02487 0.02847 0.02553 0.02963 C 0.02644 0.03125 0.02735 0.03148 0.02865 0.0324 C 0.0293 0.03356 0.02982 0.03495 0.03073 0.03611 C 0.03373 0.03981 0.03698 0.0375 0.04063 0.03703 C 0.04167 0.03379 0.04258 0.03078 0.04375 0.02778 C 0.04402 0.02685 0.04441 0.02592 0.0448 0.025 C 0.04519 0.02338 0.04545 0.02176 0.04584 0.02037 C 0.04597 0.01944 0.0461 0.01828 0.04636 0.01759 C 0.04896 0.0081 0.04558 0.02245 0.04844 0.01111 C 0.04961 0.00578 0.04805 0.01088 0.04948 0.00463 C 0.04974 0.00324 0.05014 0.00208 0.05053 0.00092 C 0.05066 -0.00093 0.05066 -0.00301 0.05105 -0.00463 C 0.05352 -0.01852 0.05274 -0.01181 0.05469 -0.01945 C 0.05495 -0.02107 0.05521 -0.02269 0.05573 -0.02408 C 0.05625 -0.02593 0.05704 -0.02732 0.05782 -0.02871 C 0.05847 -0.03056 0.05925 -0.03241 0.0599 -0.03426 C 0.06016 -0.03565 0.06029 -0.03704 0.06094 -0.03797 C 0.06172 -0.03959 0.06303 -0.04051 0.06407 -0.04167 C 0.06628 -0.04445 0.06498 -0.04329 0.06823 -0.04537 C 0.06928 -0.04514 0.07045 -0.0456 0.07136 -0.04445 C 0.07201 -0.04352 0.07188 -0.04144 0.0724 -0.03982 C 0.07266 -0.03889 0.07305 -0.0382 0.07344 -0.03704 C 0.0737 -0.03588 0.07396 -0.03449 0.07448 -0.03334 C 0.07553 -0.03102 0.07735 -0.02963 0.07813 -0.02685 C 0.07839 -0.0257 0.07878 -0.02454 0.07917 -0.02315 C 0.07969 -0.02084 0.07995 -0.01806 0.08073 -0.01574 C 0.08152 -0.0132 0.0836 -0.00972 0.0849 -0.00741 C 0.0879 0.00602 0.08386 -0.01019 0.0875 2.59259E-6 C 0.08829 0.00231 0.08881 0.00486 0.08959 0.0074 C 0.08985 0.00856 0.09037 0.00972 0.09063 0.01111 C 0.09076 0.01203 0.09089 0.01273 0.09115 0.01389 C 0.09141 0.01597 0.09154 0.01898 0.09219 0.02129 C 0.09245 0.02222 0.09284 0.02315 0.09323 0.02407 C 0.09336 0.02546 0.09323 0.02731 0.09375 0.0287 C 0.09415 0.03009 0.09753 0.03194 0.09792 0.0324 C 0.0987 0.03194 0.09974 0.03217 0.10053 0.03148 C 0.10678 0.025 0.09883 0.0294 0.10469 0.02685 C 0.10495 0.02592 0.10521 0.02477 0.10573 0.02407 C 0.10612 0.02338 0.10678 0.02338 0.1073 0.02315 C 0.10782 0.02245 0.10834 0.02176 0.10886 0.02129 C 0.10899 0.0199 0.10899 0.01875 0.10938 0.01759 C 0.10951 0.01643 0.11016 0.01574 0.11042 0.01481 C 0.11068 0.01227 0.11042 0.00972 0.11094 0.0074 C 0.1112 0.00555 0.11198 0.0044 0.1125 0.00278 C 0.11498 -0.00648 0.11211 0.00162 0.11459 -0.00463 C 0.11472 -0.00602 0.11485 -0.00718 0.11511 -0.00834 C 0.11563 -0.01273 0.11589 -0.01713 0.11667 -0.0213 C 0.11693 -0.02361 0.11915 -0.02662 0.1198 -0.02778 C 0.12019 -0.02871 0.12032 -0.02986 0.12084 -0.03056 C 0.12188 -0.03287 0.12357 -0.03449 0.12448 -0.03704 C 0.1254 -0.04005 0.12592 -0.0426 0.12761 -0.04445 C 0.12813 -0.04537 0.12891 -0.04584 0.12969 -0.0463 C 0.13099 -0.04584 0.13256 -0.04584 0.13386 -0.04445 C 0.13451 -0.04375 0.13438 -0.04213 0.1349 -0.04074 C 0.13529 -0.03959 0.13594 -0.03843 0.13646 -0.03704 C 0.13829 -0.03172 0.13672 -0.03519 0.13803 -0.03056 C 0.13855 -0.02824 0.13959 -0.02593 0.14011 -0.02315 C 0.14024 -0.02222 0.14024 -0.0213 0.14063 -0.02037 C 0.14102 -0.01922 0.14167 -0.01806 0.14219 -0.01667 C 0.14258 -0.01551 0.14271 -0.01412 0.14323 -0.01297 C 0.14362 -0.01204 0.14428 -0.01135 0.1448 -0.01019 C 0.14558 -0.00857 0.14649 -0.00648 0.1474 -0.00463 C 0.14779 -0.00371 0.14844 -0.00301 0.14896 -0.00185 C 0.14948 -0.00023 0.14987 0.00185 0.15053 0.0037 C 0.15079 0.00463 0.15118 0.00532 0.15157 0.00648 C 0.1517 0.00717 0.15287 0.01227 0.15313 0.01389 C 0.15326 0.01528 0.15339 0.0169 0.15365 0.01852 C 0.15365 0.01898 0.1543 0.02407 0.15469 0.025 C 0.15508 0.02592 0.15573 0.02662 0.15639 0.02778 C 0.1573 0.02986 0.15743 0.03171 0.15899 0.03333 C 0.15951 0.03379 0.16029 0.03379 0.16107 0.03426 C 0.16185 0.03379 0.1629 0.03403 0.16368 0.03333 C 0.16472 0.03194 0.16524 0.02847 0.16628 0.02685 C 0.16667 0.02592 0.16732 0.02569 0.16784 0.025 C 0.16836 0.02384 0.16875 0.02245 0.16941 0.02129 C 0.17292 0.01412 0.17019 0.0206 0.17253 0.01481 C 0.17292 0.01134 0.17318 0.00995 0.17357 0.00648 C 0.17383 0.00231 0.17383 -0.00185 0.17461 -0.00556 C 0.17487 -0.00787 0.17592 -0.00926 0.1767 -0.01111 C 0.17696 -0.01204 0.17722 -0.0132 0.17774 -0.01389 C 0.17891 -0.01621 0.18034 -0.01783 0.18139 -0.02037 C 0.18165 -0.0213 0.18204 -0.02222 0.18243 -0.02315 C 0.18295 -0.025 0.18321 -0.02709 0.18399 -0.02871 C 0.18425 -0.02963 0.18503 -0.0301 0.18555 -0.03056 C 0.18816 -0.03843 0.18594 -0.03218 0.18868 -0.03889 C 0.18894 -0.03982 0.1892 -0.04097 0.18972 -0.04167 C 0.19011 -0.04236 0.19076 -0.04236 0.19128 -0.0426 C 0.19675 -0.04121 0.19753 -0.04283 0.20118 -0.03797 C 0.2017 -0.03727 0.20222 -0.03611 0.20274 -0.03519 C 0.20287 -0.0338 0.20313 -0.03218 0.20326 -0.03056 C 0.20339 -0.02732 0.203 -0.02361 0.20378 -0.02037 C 0.20443 -0.01713 0.20625 -0.01505 0.20743 -0.01204 C 0.20769 -0.01111 0.20808 -0.01042 0.20847 -0.00926 C 0.20873 -0.0081 0.20899 -0.00672 0.20951 -0.00556 C 0.21003 -0.0044 0.21081 -0.00371 0.21159 -0.00278 C 0.21172 -0.00185 0.21172 -0.00093 0.21211 2.59259E-6 C 0.2125 0.00092 0.21329 0.00162 0.21368 0.00278 C 0.21407 0.00416 0.21394 0.00578 0.2142 0.0074 C 0.21433 0.00856 0.21433 0.00995 0.21472 0.01111 C 0.21498 0.0125 0.21576 0.01342 0.21628 0.01481 C 0.21706 0.01713 0.21758 0.01967 0.21836 0.02222 C 0.21862 0.02338 0.21875 0.025 0.21941 0.02592 L 0.22253 0.02963 C 0.22305 0.03009 0.22344 0.03102 0.22409 0.03148 L 0.22566 0.0324 C 0.22696 0.03171 0.22852 0.03194 0.22982 0.03055 C 0.23204 0.02778 0.23073 0.02546 0.23191 0.02222 C 0.23217 0.02106 0.23295 0.02037 0.23347 0.01944 C 0.23373 0.0169 0.2336 0.01389 0.23451 0.01203 C 0.23594 0.00856 0.23672 0.00717 0.23764 0.00278 C 0.23803 0.00023 0.23829 -0.00232 0.23868 -0.00463 C 0.23894 -0.00718 0.23907 -0.00972 0.23972 -0.01204 C 0.23998 -0.01366 0.24024 -0.01528 0.24076 -0.01667 C 0.24362 -0.02523 0.24284 -0.02199 0.24545 -0.02685 C 0.24649 -0.02917 0.24753 -0.03125 0.24857 -0.03334 C 0.24896 -0.03449 0.24909 -0.03611 0.24961 -0.03704 C 0.25118 -0.04097 0.25118 -0.04051 0.25326 -0.04167 C 0.25521 -0.04121 0.25743 -0.04074 0.25951 -0.03982 C 0.26003 -0.03959 0.26055 -0.03935 0.26107 -0.03889 C 0.26159 -0.03843 0.26211 -0.03773 0.26264 -0.03704 C 0.26316 -0.03565 0.26368 -0.03403 0.2642 -0.03241 C 0.26485 -0.02986 0.26498 -0.02593 0.26524 -0.02315 C 0.26576 -0.01644 0.26537 -0.02084 0.26628 -0.01574 C 0.26641 -0.01459 0.26654 -0.01343 0.2668 -0.01204 C 0.26797 -0.00556 0.26732 -0.00949 0.26889 -0.00463 C 0.26915 -0.00347 0.26954 -0.00232 0.26993 -0.00093 C 0.27006 -0.00023 0.27006 0.00092 0.27045 0.00185 C 0.27188 0.00671 0.27266 0.00764 0.27461 0.01203 C 0.27487 0.01273 0.27527 0.01389 0.27566 0.01481 C 0.27579 0.01597 0.27579 0.01736 0.27618 0.01852 C 0.27748 0.02407 0.27852 0.02546 0.28034 0.03055 C 0.28073 0.03171 0.28073 0.03333 0.28139 0.03426 C 0.28204 0.03518 0.28308 0.03541 0.28399 0.03611 L 0.29024 0.03518 C 0.29128 0.03426 0.29115 0.03125 0.2918 0.02963 C 0.29219 0.02847 0.29284 0.02778 0.29336 0.02685 C 0.29362 0.02407 0.29389 0.02106 0.29441 0.01852 C 0.29506 0.01342 0.29545 0.01296 0.29649 0.00833 C 0.29675 0.00648 0.29714 0.0044 0.29753 0.00278 C 0.29779 0.00115 0.29818 -0.00047 0.29857 -0.00185 C 0.2987 -0.00324 0.2987 -0.00463 0.29909 -0.00556 C 0.29935 -0.00672 0.30014 -0.00741 0.30066 -0.00834 C 0.30157 -0.01528 0.3004 -0.00926 0.30326 -0.01667 C 0.30365 -0.01783 0.30391 -0.01922 0.3043 -0.02037 C 0.30469 -0.02199 0.30534 -0.02361 0.30586 -0.025 C 0.30834 -0.0331 0.30508 -0.02408 0.30847 -0.03334 C 0.30873 -0.03449 0.30899 -0.03542 0.30951 -0.03611 C 0.3099 -0.03704 0.31055 -0.03727 0.31107 -0.03797 C 0.31172 -0.03912 0.3125 -0.04051 0.31329 -0.04167 C 0.31602 -0.04097 0.31719 -0.04074 0.32006 -0.03889 C 0.32071 -0.03843 0.32136 -0.03773 0.32214 -0.03704 C 0.32266 -0.03519 0.32305 -0.03334 0.3237 -0.03148 C 0.32409 -0.03033 0.32487 -0.02917 0.32527 -0.02778 C 0.32553 -0.02685 0.32618 -0.02014 0.32631 -0.01945 C 0.32644 -0.01852 0.32644 -0.0176 0.32683 -0.01667 C 0.32774 -0.01412 0.32891 -0.01204 0.32995 -0.00926 C 0.33021 -0.00834 0.33047 -0.00741 0.33099 -0.00648 C 0.33152 -0.00556 0.3323 -0.00463 0.33308 -0.00371 C 0.33334 -0.00185 0.33347 0.00023 0.33412 0.00185 C 0.33438 0.00278 0.33477 0.00347 0.33516 0.00463 C 0.33724 0.01227 0.33373 0.00208 0.33672 0.01018 C 0.33698 0.01203 0.33724 0.01481 0.33777 0.01666 C 0.33803 0.01782 0.33842 0.01898 0.33881 0.02037 C 0.33907 0.02176 0.33907 0.02384 0.33985 0.025 C 0.3418 0.02847 0.34323 0.02916 0.34558 0.03055 C 0.34844 0.02986 0.35157 0.03009 0.35443 0.0287 C 0.35534 0.02801 0.35586 0.02106 0.35599 0.02037 C 0.35612 0.01852 0.35612 0.01643 0.35652 0.01481 C 0.35743 0.00949 0.35782 0.01018 0.35912 0.00648 C 0.35938 0.00509 0.35977 0.00393 0.36016 0.00278 C 0.36029 0.00185 0.36029 0.00069 0.36068 2.59259E-6 C 0.36107 -0.00139 0.36172 -0.00255 0.36224 -0.00371 C 0.36264 -0.00672 0.36264 -0.00764 0.36329 -0.01019 C 0.36355 -0.01181 0.36394 -0.01343 0.36433 -0.01482 C 0.36446 -0.01644 0.36446 -0.01806 0.36485 -0.01945 C 0.36511 -0.02107 0.36589 -0.02199 0.36641 -0.02315 C 0.36823 -0.02871 0.36628 -0.0257 0.36902 -0.02871 C 0.37019 -0.03542 0.36941 -0.0338 0.37214 -0.03889 C 0.37253 -0.04005 0.37305 -0.04121 0.3737 -0.04167 C 0.37422 -0.04236 0.375 -0.04236 0.37579 -0.0426 C 0.37748 -0.04213 0.37917 -0.04167 0.38099 -0.04074 C 0.38152 -0.04074 0.38217 -0.04051 0.38256 -0.03982 C 0.38529 -0.03496 0.38047 -0.03866 0.38464 -0.03611 C 0.38594 -0.02662 0.38373 -0.03797 0.38724 -0.03056 C 0.38764 -0.02963 0.3875 -0.02824 0.38777 -0.02685 C 0.38803 -0.02547 0.38816 -0.02361 0.38881 -0.02222 C 0.38933 -0.02107 0.39011 -0.02037 0.39089 -0.01945 C 0.39141 -0.01621 0.39141 -0.01574 0.39297 -0.01204 C 0.39336 -0.01111 0.39402 -0.01019 0.39454 -0.00926 C 0.3948 -0.00718 0.39506 -0.00486 0.39558 -0.00278 C 0.39571 -0.00185 0.39636 -0.00116 0.39662 2.59259E-6 C 0.39688 0.00139 0.39675 0.00301 0.39714 0.00463 C 0.39766 0.00787 0.39818 0.0081 0.39922 0.01111 C 0.40352 0.02453 0.39779 0.00717 0.40079 0.01759 C 0.40105 0.01852 0.40144 0.01944 0.40183 0.02037 C 0.40196 0.02153 0.40196 0.02291 0.40235 0.02407 C 0.40365 0.02778 0.4043 0.02708 0.40599 0.02963 C 0.40847 0.03333 0.40625 0.03171 0.40912 0.03333 C 0.4099 0.03264 0.41081 0.03194 0.41172 0.03148 C 0.41211 0.03102 0.4129 0.03125 0.41329 0.03055 C 0.41407 0.02893 0.41667 0.01898 0.41693 0.01852 C 0.41823 0.01481 0.42032 0.00926 0.4211 0.00648 C 0.42162 0.00416 0.42214 0.00208 0.42266 2.59259E-6 C 0.42331 -0.00301 0.42357 -0.00648 0.42422 -0.00926 C 0.42487 -0.0132 0.42605 -0.01667 0.42683 -0.02037 C 0.42709 -0.02222 0.42735 -0.02431 0.42787 -0.02593 C 0.42943 -0.03195 0.42917 -0.03056 0.43152 -0.03334 C 0.43217 -0.03426 0.43282 -0.03542 0.4336 -0.03611 C 0.43399 -0.03681 0.43464 -0.0375 0.43516 -0.03797 C 0.43581 -0.03889 0.43646 -0.04005 0.43724 -0.04074 C 0.43829 -0.0419 0.43959 -0.0426 0.44089 -0.04352 C 0.4431 -0.04306 0.44532 -0.04283 0.44766 -0.04167 C 0.44935 -0.04097 0.45 -0.0375 0.45079 -0.03519 C 0.45261 -0.0301 0.45105 -0.03519 0.45287 -0.02871 C 0.45404 -0.01713 0.45313 -0.01667 0.45599 -0.00926 C 0.45652 -0.00764 0.45717 -0.00602 0.45808 -0.00463 C 0.4586 -0.00371 0.45938 -0.00278 0.46016 -0.00185 C 0.46146 0.00555 0.45925 -0.00579 0.46224 0.00648 C 0.46316 0.01041 0.46485 0.01852 0.46485 0.01875 C 0.46498 0.0206 0.46472 0.02291 0.46537 0.025 C 0.46602 0.02708 0.46745 0.02801 0.46862 0.02963 C 0.46915 0.03032 0.46967 0.03148 0.47019 0.0324 C 0.47123 0.03194 0.47227 0.03217 0.47331 0.03148 C 0.47409 0.03078 0.47592 0.02592 0.47644 0.025 C 0.47722 0.0206 0.4767 0.02245 0.47852 0.01759 C 0.47878 0.01666 0.47904 0.01551 0.47956 0.01481 C 0.48112 0.01134 0.48178 0.01088 0.48373 0.00833 C 0.4862 -0.00486 0.4836 0.00879 0.48529 -0.00093 C 0.48542 -0.00185 0.48555 -0.00278 0.48581 -0.00371 C 0.48594 -0.0051 0.48594 -0.00625 0.48633 -0.00741 C 0.48646 -0.00857 0.48698 -0.00926 0.48737 -0.01019 C 0.4875 -0.0125 0.48764 -0.01459 0.4879 -0.01667 C 0.48816 -0.01945 0.48907 -0.02222 0.48998 -0.02408 C 0.49037 -0.02523 0.49102 -0.02593 0.49154 -0.02685 C 0.49284 -0.03426 0.49076 -0.0257 0.49362 -0.03056 C 0.49415 -0.03172 0.49415 -0.0331 0.49467 -0.03426 C 0.49506 -0.03565 0.49558 -0.03704 0.49623 -0.03797 C 0.49714 -0.03959 0.49805 -0.04144 0.49935 -0.04167 C 0.50404 -0.04306 0.5017 -0.04236 0.50612 -0.04352 C 0.5073 -0.04329 0.5086 -0.04352 0.50977 -0.0426 C 0.51185 -0.04121 0.51133 -0.0375 0.51185 -0.03426 C 0.51211 -0.03218 0.51237 -0.02986 0.5129 -0.02778 C 0.51316 -0.02616 0.51368 -0.02454 0.51446 -0.02315 C 0.51498 -0.02199 0.51576 -0.02153 0.51654 -0.02037 C 0.51706 -0.01968 0.51758 -0.01852 0.5181 -0.0176 C 0.51862 -0.01389 0.51928 -0.01042 0.51967 -0.00648 C 0.51993 -0.00278 0.52006 -0.0007 0.52071 0.00278 C 0.52097 0.00463 0.5211 0.00648 0.52175 0.00833 C 0.52227 0.00972 0.52279 0.01134 0.52331 0.01296 C 0.52409 0.01551 0.52422 0.01713 0.5254 0.01944 C 0.52579 0.02037 0.52644 0.02106 0.52696 0.02222 C 0.52891 0.02639 0.52683 0.02477 0.53112 0.0287 C 0.5323 0.02986 0.5375 0.03032 0.5379 0.03055 C 0.53894 0.03009 0.53998 0.03055 0.54102 0.02963 C 0.54141 0.02916 0.54128 0.02754 0.54154 0.02685 C 0.5418 0.02569 0.54219 0.025 0.54258 0.02407 C 0.54271 0.02245 0.54297 0.02083 0.5431 0.01944 C 0.5431 0.01852 0.54336 0.00625 0.54415 0.00278 C 0.54428 0.00162 0.5448 0.00092 0.54519 2.59259E-6 C 0.54532 -0.00093 0.54532 -0.00209 0.54571 -0.00278 C 0.54636 -0.00486 0.54753 -0.00648 0.54831 -0.00834 C 0.55573 -0.02963 0.54766 -0.01019 0.55248 -0.0213 C 0.55378 -0.02894 0.55144 -0.01783 0.55508 -0.02778 C 0.55573 -0.02986 0.55521 -0.03241 0.55612 -0.03426 C 0.55665 -0.03588 0.55743 -0.03704 0.55821 -0.03797 C 0.56029 -0.04097 0.5612 -0.04167 0.56342 -0.04352 C 0.56628 -0.04306 0.56941 -0.04352 0.57227 -0.04167 C 0.57331 -0.04121 0.57344 -0.03843 0.57435 -0.03704 C 0.575 -0.03588 0.57605 -0.03519 0.57696 -0.03426 C 0.57709 -0.0331 0.57748 -0.03195 0.57748 -0.03056 C 0.57748 -0.02084 0.57618 -0.02084 0.57748 -0.01204 C 0.57774 -0.00972 0.57878 -0.00787 0.57956 -0.00556 C 0.57982 -0.0044 0.58008 -0.00324 0.5806 -0.00185 C 0.58112 2.59259E-6 0.58204 0.00162 0.58269 0.0037 C 0.58477 0.00995 0.58282 0.00486 0.58425 0.01018 C 0.58477 0.0125 0.58594 0.01481 0.58633 0.01759 C 0.58646 0.01875 0.58646 0.02014 0.58685 0.02129 C 0.5879 0.02523 0.58829 0.02453 0.58998 0.02685 C 0.59532 0.03403 0.59258 0.03217 0.59623 0.03426 C 0.59714 0.03403 0.60131 0.03379 0.60248 0.03148 C 0.60287 0.03032 0.6073 0.01713 0.60769 0.01481 C 0.60938 0.00208 0.60834 0.00717 0.61029 -0.00093 C 0.61055 -0.00556 0.61068 -0.00903 0.61185 -0.01297 C 0.61355 -0.01945 0.61381 -0.0169 0.61498 -0.02222 C 0.61563 -0.0257 0.61524 -0.02755 0.61654 -0.03056 C 0.61719 -0.03241 0.61823 -0.03357 0.61915 -0.03519 C 0.61967 -0.03635 0.62019 -0.03773 0.62071 -0.03889 C 0.62136 -0.04074 0.62175 -0.04329 0.62279 -0.04445 L 0.62448 -0.0463 L 0.62448 -0.04722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76612B-13A6-42F4-AB9C-97C657066086}"/>
</file>

<file path=customXml/itemProps2.xml><?xml version="1.0" encoding="utf-8"?>
<ds:datastoreItem xmlns:ds="http://schemas.openxmlformats.org/officeDocument/2006/customXml" ds:itemID="{4111BAB9-41B4-4585-A993-71E110D1B3CA}"/>
</file>

<file path=customXml/itemProps3.xml><?xml version="1.0" encoding="utf-8"?>
<ds:datastoreItem xmlns:ds="http://schemas.openxmlformats.org/officeDocument/2006/customXml" ds:itemID="{932AD20A-FE1A-4BA1-B8B6-430116F88984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2025-01-13T13:00:42Z</dcterms:created>
  <dcterms:modified xsi:type="dcterms:W3CDTF">2025-01-13T13:40:40Z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