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сварила вкусный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Света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добавила мясо.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налила суп с мясом в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вкусный суп сварила Света!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 нашёл старый сундук.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сундуке старый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дне сундука старый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B6D9EF3-C1FC-4154-85A0-484964FA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26" y="936389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3267" y="2147072"/>
            <a:ext cx="401002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2024-08-28T19:53:37Z</dcterms:created>
  <dcterms:modified xsi:type="dcterms:W3CDTF">2024-08-28T21:15:07Z</dcterms:modified>
</cp:coreProperties>
</file>