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411" y="8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16FA-E4FD-488B-B781-8C1C38B78CA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AD5E-54F4-4D5D-B198-28B47616F4C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16FA-E4FD-488B-B781-8C1C38B78CA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AD5E-54F4-4D5D-B198-28B47616F4C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16FA-E4FD-488B-B781-8C1C38B78CA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AD5E-54F4-4D5D-B198-28B47616F4C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16FA-E4FD-488B-B781-8C1C38B78CA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AD5E-54F4-4D5D-B198-28B47616F4C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16FA-E4FD-488B-B781-8C1C38B78CA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AD5E-54F4-4D5D-B198-28B47616F4C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16FA-E4FD-488B-B781-8C1C38B78CA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AD5E-54F4-4D5D-B198-28B47616F4C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16FA-E4FD-488B-B781-8C1C38B78CAD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AD5E-54F4-4D5D-B198-28B47616F4C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16FA-E4FD-488B-B781-8C1C38B78CAD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AD5E-54F4-4D5D-B198-28B47616F4C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16FA-E4FD-488B-B781-8C1C38B78CAD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AD5E-54F4-4D5D-B198-28B47616F4C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16FA-E4FD-488B-B781-8C1C38B78CA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AD5E-54F4-4D5D-B198-28B47616F4C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16FA-E4FD-488B-B781-8C1C38B78CA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AD5E-54F4-4D5D-B198-28B47616F4C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B16FA-E4FD-488B-B781-8C1C38B78CA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4AD5E-54F4-4D5D-B198-28B47616F4C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microsoft.com/office/2007/relationships/hdphoto" Target="../media/image10.wdp"/><Relationship Id="rId11" Type="http://schemas.openxmlformats.org/officeDocument/2006/relationships/image" Target="../media/image11.png"/><Relationship Id="rId12" Type="http://schemas.microsoft.com/office/2007/relationships/hdphoto" Target="../media/image12.wdp"/><Relationship Id="rId13" Type="http://schemas.openxmlformats.org/officeDocument/2006/relationships/image" Target="../media/image13.png"/><Relationship Id="rId14" Type="http://schemas.microsoft.com/office/2007/relationships/hdphoto" Target="../media/image14.wdp"/><Relationship Id="rId15" Type="http://schemas.openxmlformats.org/officeDocument/2006/relationships/image" Target="../media/image15.png"/><Relationship Id="rId16" Type="http://schemas.microsoft.com/office/2007/relationships/hdphoto" Target="../media/image16.wdp"/><Relationship Id="rId17" Type="http://schemas.openxmlformats.org/officeDocument/2006/relationships/image" Target="../media/image17.png"/><Relationship Id="rId18" Type="http://schemas.microsoft.com/office/2007/relationships/hdphoto" Target="../media/image18.wdp"/><Relationship Id="rId19" Type="http://schemas.openxmlformats.org/officeDocument/2006/relationships/image" Target="../media/image19.png"/><Relationship Id="rId20" Type="http://schemas.microsoft.com/office/2007/relationships/hdphoto" Target="../media/image20.wdp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tags" Target="../tags/tag1.xml"/><Relationship Id="rId24" Type="http://schemas.openxmlformats.org/officeDocument/2006/relationships/image" Target="../media/image23.png"/><Relationship Id="rId25" Type="http://schemas.openxmlformats.org/officeDocument/2006/relationships/slideLayout" Target="../slideLayouts/slideLayout7.xml"/><Relationship Id="rId26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374573" y="435166"/>
            <a:ext cx="8231652" cy="5987668"/>
          </a:xfrm>
          <a:prstGeom prst="roundRect">
            <a:avLst/>
          </a:prstGeom>
          <a:solidFill>
            <a:schemeClr val="bg1">
              <a:alpha val="92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2" t="4658" r="19210" b="8032"/>
          <a:stretch>
            <a:fillRect/>
          </a:stretch>
        </p:blipFill>
        <p:spPr>
          <a:xfrm>
            <a:off x="6380342" y="977973"/>
            <a:ext cx="1458153" cy="201194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5" t="127" r="10185" b="-127"/>
          <a:stretch>
            <a:fillRect/>
          </a:stretch>
        </p:blipFill>
        <p:spPr>
          <a:xfrm>
            <a:off x="3662120" y="3688072"/>
            <a:ext cx="1663126" cy="212863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4" t="1971" r="4243" b="4374"/>
          <a:stretch>
            <a:fillRect/>
          </a:stretch>
        </p:blipFill>
        <p:spPr>
          <a:xfrm>
            <a:off x="3449180" y="873995"/>
            <a:ext cx="2203958" cy="221989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5" t="7435" r="15827" b="8381"/>
          <a:stretch>
            <a:fillRect/>
          </a:stretch>
        </p:blipFill>
        <p:spPr>
          <a:xfrm>
            <a:off x="1128847" y="3880805"/>
            <a:ext cx="1571949" cy="193590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09" y="1352412"/>
            <a:ext cx="2084063" cy="126306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8" t="12743" r="10758" b="15184"/>
          <a:stretch>
            <a:fillRect/>
          </a:stretch>
        </p:blipFill>
        <p:spPr>
          <a:xfrm>
            <a:off x="6183708" y="3798551"/>
            <a:ext cx="2049138" cy="1907679"/>
          </a:xfrm>
          <a:prstGeom prst="rect">
            <a:avLst/>
          </a:prstGeom>
        </p:spPr>
      </p:pic>
      <p:pic>
        <p:nvPicPr>
          <p:cNvPr id="22" name="3Рисунок 21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12" t="4658" r="19210" b="8032"/>
          <a:stretch>
            <a:fillRect/>
          </a:stretch>
        </p:blipFill>
        <p:spPr>
          <a:xfrm>
            <a:off x="6389318" y="984865"/>
            <a:ext cx="1458153" cy="2011941"/>
          </a:xfrm>
          <a:prstGeom prst="rect">
            <a:avLst/>
          </a:prstGeom>
        </p:spPr>
      </p:pic>
      <p:pic>
        <p:nvPicPr>
          <p:cNvPr id="23" name="5Рисунок 22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85" t="127" r="10185" b="-127"/>
          <a:stretch>
            <a:fillRect/>
          </a:stretch>
        </p:blipFill>
        <p:spPr>
          <a:xfrm>
            <a:off x="3671096" y="3694964"/>
            <a:ext cx="1663126" cy="2128638"/>
          </a:xfrm>
          <a:prstGeom prst="rect">
            <a:avLst/>
          </a:prstGeom>
        </p:spPr>
      </p:pic>
      <p:pic>
        <p:nvPicPr>
          <p:cNvPr id="24" name="2Рисунок 23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" t="1971" r="4243" b="4374"/>
          <a:stretch>
            <a:fillRect/>
          </a:stretch>
        </p:blipFill>
        <p:spPr>
          <a:xfrm>
            <a:off x="3458156" y="880887"/>
            <a:ext cx="2203958" cy="2219899"/>
          </a:xfrm>
          <a:prstGeom prst="rect">
            <a:avLst/>
          </a:prstGeom>
        </p:spPr>
      </p:pic>
      <p:pic>
        <p:nvPicPr>
          <p:cNvPr id="25" name="4Рисунок 24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815" t="7435" r="15827" b="8381"/>
          <a:stretch>
            <a:fillRect/>
          </a:stretch>
        </p:blipFill>
        <p:spPr>
          <a:xfrm>
            <a:off x="1137823" y="3887697"/>
            <a:ext cx="1571949" cy="1935905"/>
          </a:xfrm>
          <a:prstGeom prst="rect">
            <a:avLst/>
          </a:prstGeom>
        </p:spPr>
      </p:pic>
      <p:pic>
        <p:nvPicPr>
          <p:cNvPr id="26" name="1Рисунок 25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85" y="1359304"/>
            <a:ext cx="2084063" cy="1263069"/>
          </a:xfrm>
          <a:prstGeom prst="rect">
            <a:avLst/>
          </a:prstGeom>
        </p:spPr>
      </p:pic>
      <p:pic>
        <p:nvPicPr>
          <p:cNvPr id="27" name="6Рисунок 26"/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988" t="12743" r="10758" b="15184"/>
          <a:stretch>
            <a:fillRect/>
          </a:stretch>
        </p:blipFill>
        <p:spPr>
          <a:xfrm>
            <a:off x="6192684" y="3805443"/>
            <a:ext cx="2049138" cy="190767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1" b="19720"/>
          <a:stretch>
            <a:fillRect/>
          </a:stretch>
        </p:blipFill>
        <p:spPr>
          <a:xfrm rot="20162082">
            <a:off x="2556969" y="3330496"/>
            <a:ext cx="911465" cy="494104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1" b="19720"/>
          <a:stretch>
            <a:fillRect/>
          </a:stretch>
        </p:blipFill>
        <p:spPr>
          <a:xfrm rot="20162082">
            <a:off x="5561007" y="666214"/>
            <a:ext cx="911465" cy="494104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1" b="19720"/>
          <a:stretch>
            <a:fillRect/>
          </a:stretch>
        </p:blipFill>
        <p:spPr>
          <a:xfrm rot="20162082">
            <a:off x="5383251" y="3223263"/>
            <a:ext cx="911465" cy="49410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1" b="19720"/>
          <a:stretch>
            <a:fillRect/>
          </a:stretch>
        </p:blipFill>
        <p:spPr>
          <a:xfrm rot="20162082">
            <a:off x="7633409" y="3251981"/>
            <a:ext cx="911465" cy="494104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1" b="19720"/>
          <a:stretch>
            <a:fillRect/>
          </a:stretch>
        </p:blipFill>
        <p:spPr>
          <a:xfrm rot="19439809">
            <a:off x="7600538" y="1054136"/>
            <a:ext cx="911465" cy="49410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1" b="19720"/>
          <a:stretch>
            <a:fillRect/>
          </a:stretch>
        </p:blipFill>
        <p:spPr>
          <a:xfrm rot="1437918" flipH="1">
            <a:off x="930898" y="740025"/>
            <a:ext cx="911465" cy="446524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0" t="3863" r="10100" b="10288"/>
          <a:stretch>
            <a:fillRect/>
          </a:stretch>
        </p:blipFill>
        <p:spPr>
          <a:xfrm>
            <a:off x="3529495" y="2869044"/>
            <a:ext cx="3815123" cy="3827649"/>
          </a:xfrm>
          <a:prstGeom prst="rect">
            <a:avLst/>
          </a:prstGeom>
        </p:spPr>
      </p:pic>
      <p:pic>
        <p:nvPicPr>
          <p:cNvPr id="249" name="Picture 248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700135" y="2622550"/>
            <a:ext cx="3343275" cy="3419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00"/>
                            </p:stCondLst>
                            <p:childTnLst>
                              <p:par>
                                <p:cTn id="18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00"/>
                            </p:stCondLst>
                            <p:childTnLst>
                              <p:par>
                                <p:cTn id="19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00"/>
                            </p:stCondLst>
                            <p:childTnLst>
                              <p:par>
                                <p:cTn id="21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500"/>
                            </p:stCondLst>
                            <p:childTnLst>
                              <p:par>
                                <p:cTn id="23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6</cp:revision>
  <dcterms:created xsi:type="dcterms:W3CDTF">2024-05-12T19:36:00Z</dcterms:created>
  <dcterms:modified xsi:type="dcterms:W3CDTF">2024-07-08T08:28:41Z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618F743100944AA39BA946A34AD75BF3_12</vt:lpwstr>
  </property>
  <property fmtid="{D5CDD505-2E9C-101B-9397-08002B2CF9AE}" pid="3" name="KSOProductBuildVer">
    <vt:lpwstr>1033-12.2.0.17119</vt:lpwstr>
  </property>
</Properties>
</file>